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12" r:id="rId4"/>
    <p:sldMasterId id="2147483810" r:id="rId5"/>
  </p:sldMasterIdLst>
  <p:notesMasterIdLst>
    <p:notesMasterId r:id="rId176"/>
  </p:notesMasterIdLst>
  <p:sldIdLst>
    <p:sldId id="580" r:id="rId6"/>
    <p:sldId id="259" r:id="rId7"/>
    <p:sldId id="277" r:id="rId8"/>
    <p:sldId id="278" r:id="rId9"/>
    <p:sldId id="280" r:id="rId10"/>
    <p:sldId id="281" r:id="rId11"/>
    <p:sldId id="579" r:id="rId12"/>
    <p:sldId id="261" r:id="rId13"/>
    <p:sldId id="262" r:id="rId14"/>
    <p:sldId id="270" r:id="rId15"/>
    <p:sldId id="271" r:id="rId16"/>
    <p:sldId id="272" r:id="rId17"/>
    <p:sldId id="273" r:id="rId18"/>
    <p:sldId id="274" r:id="rId19"/>
    <p:sldId id="275" r:id="rId20"/>
    <p:sldId id="276" r:id="rId21"/>
    <p:sldId id="269" r:id="rId22"/>
    <p:sldId id="263" r:id="rId23"/>
    <p:sldId id="264" r:id="rId24"/>
    <p:sldId id="268" r:id="rId25"/>
    <p:sldId id="267" r:id="rId26"/>
    <p:sldId id="266" r:id="rId27"/>
    <p:sldId id="265" r:id="rId28"/>
    <p:sldId id="284" r:id="rId29"/>
    <p:sldId id="285" r:id="rId30"/>
    <p:sldId id="286" r:id="rId31"/>
    <p:sldId id="287" r:id="rId32"/>
    <p:sldId id="282" r:id="rId33"/>
    <p:sldId id="288" r:id="rId34"/>
    <p:sldId id="289" r:id="rId35"/>
    <p:sldId id="290" r:id="rId36"/>
    <p:sldId id="291" r:id="rId37"/>
    <p:sldId id="292" r:id="rId38"/>
    <p:sldId id="293" r:id="rId39"/>
    <p:sldId id="294" r:id="rId40"/>
    <p:sldId id="296" r:id="rId41"/>
    <p:sldId id="297" r:id="rId42"/>
    <p:sldId id="299" r:id="rId43"/>
    <p:sldId id="298" r:id="rId44"/>
    <p:sldId id="295"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502" r:id="rId59"/>
    <p:sldId id="313" r:id="rId60"/>
    <p:sldId id="315" r:id="rId61"/>
    <p:sldId id="507" r:id="rId62"/>
    <p:sldId id="508" r:id="rId63"/>
    <p:sldId id="509" r:id="rId64"/>
    <p:sldId id="510" r:id="rId65"/>
    <p:sldId id="511" r:id="rId66"/>
    <p:sldId id="512" r:id="rId67"/>
    <p:sldId id="525" r:id="rId68"/>
    <p:sldId id="526" r:id="rId69"/>
    <p:sldId id="513" r:id="rId70"/>
    <p:sldId id="514" r:id="rId71"/>
    <p:sldId id="515" r:id="rId72"/>
    <p:sldId id="516" r:id="rId73"/>
    <p:sldId id="517" r:id="rId74"/>
    <p:sldId id="518" r:id="rId75"/>
    <p:sldId id="519" r:id="rId76"/>
    <p:sldId id="520" r:id="rId77"/>
    <p:sldId id="521" r:id="rId78"/>
    <p:sldId id="522" r:id="rId79"/>
    <p:sldId id="523" r:id="rId80"/>
    <p:sldId id="524" r:id="rId81"/>
    <p:sldId id="527" r:id="rId82"/>
    <p:sldId id="528" r:id="rId83"/>
    <p:sldId id="529" r:id="rId84"/>
    <p:sldId id="530" r:id="rId85"/>
    <p:sldId id="503" r:id="rId86"/>
    <p:sldId id="581" r:id="rId87"/>
    <p:sldId id="583" r:id="rId88"/>
    <p:sldId id="584" r:id="rId89"/>
    <p:sldId id="585" r:id="rId90"/>
    <p:sldId id="586" r:id="rId91"/>
    <p:sldId id="587" r:id="rId92"/>
    <p:sldId id="504" r:id="rId93"/>
    <p:sldId id="506" r:id="rId94"/>
    <p:sldId id="532" r:id="rId95"/>
    <p:sldId id="531" r:id="rId96"/>
    <p:sldId id="534" r:id="rId97"/>
    <p:sldId id="539" r:id="rId98"/>
    <p:sldId id="538" r:id="rId99"/>
    <p:sldId id="540" r:id="rId100"/>
    <p:sldId id="543" r:id="rId101"/>
    <p:sldId id="542" r:id="rId102"/>
    <p:sldId id="545" r:id="rId103"/>
    <p:sldId id="547" r:id="rId104"/>
    <p:sldId id="546" r:id="rId105"/>
    <p:sldId id="549" r:id="rId106"/>
    <p:sldId id="550" r:id="rId107"/>
    <p:sldId id="544" r:id="rId108"/>
    <p:sldId id="551" r:id="rId109"/>
    <p:sldId id="552" r:id="rId110"/>
    <p:sldId id="553" r:id="rId111"/>
    <p:sldId id="554" r:id="rId112"/>
    <p:sldId id="548" r:id="rId113"/>
    <p:sldId id="555" r:id="rId114"/>
    <p:sldId id="556" r:id="rId115"/>
    <p:sldId id="557" r:id="rId116"/>
    <p:sldId id="558" r:id="rId117"/>
    <p:sldId id="559" r:id="rId118"/>
    <p:sldId id="560" r:id="rId119"/>
    <p:sldId id="561" r:id="rId120"/>
    <p:sldId id="617" r:id="rId121"/>
    <p:sldId id="564" r:id="rId122"/>
    <p:sldId id="562" r:id="rId123"/>
    <p:sldId id="623" r:id="rId124"/>
    <p:sldId id="621" r:id="rId125"/>
    <p:sldId id="624" r:id="rId126"/>
    <p:sldId id="625" r:id="rId127"/>
    <p:sldId id="626" r:id="rId128"/>
    <p:sldId id="627" r:id="rId129"/>
    <p:sldId id="537" r:id="rId130"/>
    <p:sldId id="533" r:id="rId131"/>
    <p:sldId id="535" r:id="rId132"/>
    <p:sldId id="536" r:id="rId133"/>
    <p:sldId id="578" r:id="rId134"/>
    <p:sldId id="565" r:id="rId135"/>
    <p:sldId id="566" r:id="rId136"/>
    <p:sldId id="567" r:id="rId137"/>
    <p:sldId id="568" r:id="rId138"/>
    <p:sldId id="569" r:id="rId139"/>
    <p:sldId id="571" r:id="rId140"/>
    <p:sldId id="572" r:id="rId141"/>
    <p:sldId id="573" r:id="rId142"/>
    <p:sldId id="574" r:id="rId143"/>
    <p:sldId id="575" r:id="rId144"/>
    <p:sldId id="576" r:id="rId145"/>
    <p:sldId id="577" r:id="rId146"/>
    <p:sldId id="588" r:id="rId147"/>
    <p:sldId id="589" r:id="rId148"/>
    <p:sldId id="590" r:id="rId149"/>
    <p:sldId id="591" r:id="rId150"/>
    <p:sldId id="592" r:id="rId151"/>
    <p:sldId id="593" r:id="rId152"/>
    <p:sldId id="594" r:id="rId153"/>
    <p:sldId id="595" r:id="rId154"/>
    <p:sldId id="596" r:id="rId155"/>
    <p:sldId id="598" r:id="rId156"/>
    <p:sldId id="597" r:id="rId157"/>
    <p:sldId id="599" r:id="rId158"/>
    <p:sldId id="600" r:id="rId159"/>
    <p:sldId id="601" r:id="rId160"/>
    <p:sldId id="602" r:id="rId161"/>
    <p:sldId id="603" r:id="rId162"/>
    <p:sldId id="604" r:id="rId163"/>
    <p:sldId id="605" r:id="rId164"/>
    <p:sldId id="606" r:id="rId165"/>
    <p:sldId id="607" r:id="rId166"/>
    <p:sldId id="608" r:id="rId167"/>
    <p:sldId id="609" r:id="rId168"/>
    <p:sldId id="610" r:id="rId169"/>
    <p:sldId id="611" r:id="rId170"/>
    <p:sldId id="612" r:id="rId171"/>
    <p:sldId id="613" r:id="rId172"/>
    <p:sldId id="614" r:id="rId173"/>
    <p:sldId id="615" r:id="rId174"/>
    <p:sldId id="616" r:id="rId175"/>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and Announcements" id="{D282A7F0-AB9E-405C-A231-CBB7A781AD48}">
          <p14:sldIdLst>
            <p14:sldId id="580"/>
            <p14:sldId id="259"/>
          </p14:sldIdLst>
        </p14:section>
        <p14:section name="MMW Introduction" id="{4FFC757F-E89F-4942-BC7D-6A0FBB79407F}">
          <p14:sldIdLst>
            <p14:sldId id="277"/>
            <p14:sldId id="278"/>
            <p14:sldId id="280"/>
            <p14:sldId id="281"/>
            <p14:sldId id="579"/>
          </p14:sldIdLst>
        </p14:section>
        <p14:section name="Intro" id="{887FFA61-C1BF-4BC5-A92D-DC0A9087C0B2}">
          <p14:sldIdLst>
            <p14:sldId id="261"/>
            <p14:sldId id="262"/>
            <p14:sldId id="270"/>
            <p14:sldId id="271"/>
            <p14:sldId id="272"/>
            <p14:sldId id="273"/>
            <p14:sldId id="274"/>
            <p14:sldId id="275"/>
            <p14:sldId id="276"/>
            <p14:sldId id="269"/>
            <p14:sldId id="263"/>
            <p14:sldId id="264"/>
            <p14:sldId id="268"/>
            <p14:sldId id="267"/>
            <p14:sldId id="266"/>
            <p14:sldId id="265"/>
          </p14:sldIdLst>
        </p14:section>
        <p14:section name="Course Overview" id="{8B86B138-DEA7-4B11-8B79-A82379097D0F}">
          <p14:sldIdLst>
            <p14:sldId id="284"/>
          </p14:sldIdLst>
        </p14:section>
        <p14:section name="Bioinformatics Review" id="{C778B226-3569-41E1-A39E-A2D8B460A1D6}">
          <p14:sldIdLst>
            <p14:sldId id="285"/>
            <p14:sldId id="286"/>
          </p14:sldIdLst>
        </p14:section>
        <p14:section name="Bioinformatics Review: Sequencing Technology" id="{DC91CB1D-4C9A-447C-BE66-FBE5EBCDACDF}">
          <p14:sldIdLst>
            <p14:sldId id="287"/>
            <p14:sldId id="282"/>
            <p14:sldId id="288"/>
            <p14:sldId id="289"/>
            <p14:sldId id="290"/>
            <p14:sldId id="291"/>
            <p14:sldId id="292"/>
            <p14:sldId id="293"/>
            <p14:sldId id="294"/>
            <p14:sldId id="296"/>
            <p14:sldId id="297"/>
            <p14:sldId id="299"/>
            <p14:sldId id="298"/>
            <p14:sldId id="295"/>
            <p14:sldId id="300"/>
            <p14:sldId id="301"/>
            <p14:sldId id="302"/>
            <p14:sldId id="303"/>
            <p14:sldId id="304"/>
          </p14:sldIdLst>
        </p14:section>
        <p14:section name="Bioinformatics Review: Computing" id="{BCEF235B-1ED5-4F9F-9472-4ECEBECA385E}">
          <p14:sldIdLst>
            <p14:sldId id="305"/>
            <p14:sldId id="306"/>
            <p14:sldId id="307"/>
            <p14:sldId id="308"/>
            <p14:sldId id="309"/>
            <p14:sldId id="310"/>
            <p14:sldId id="311"/>
            <p14:sldId id="312"/>
            <p14:sldId id="502"/>
            <p14:sldId id="313"/>
            <p14:sldId id="315"/>
            <p14:sldId id="507"/>
            <p14:sldId id="508"/>
            <p14:sldId id="509"/>
            <p14:sldId id="510"/>
            <p14:sldId id="511"/>
            <p14:sldId id="512"/>
            <p14:sldId id="525"/>
            <p14:sldId id="526"/>
            <p14:sldId id="513"/>
            <p14:sldId id="514"/>
            <p14:sldId id="515"/>
            <p14:sldId id="516"/>
            <p14:sldId id="517"/>
            <p14:sldId id="518"/>
            <p14:sldId id="519"/>
            <p14:sldId id="520"/>
            <p14:sldId id="521"/>
            <p14:sldId id="522"/>
            <p14:sldId id="523"/>
            <p14:sldId id="524"/>
            <p14:sldId id="527"/>
            <p14:sldId id="528"/>
            <p14:sldId id="529"/>
            <p14:sldId id="530"/>
            <p14:sldId id="503"/>
            <p14:sldId id="581"/>
            <p14:sldId id="583"/>
            <p14:sldId id="584"/>
            <p14:sldId id="585"/>
            <p14:sldId id="586"/>
            <p14:sldId id="587"/>
            <p14:sldId id="504"/>
            <p14:sldId id="506"/>
          </p14:sldIdLst>
        </p14:section>
        <p14:section name="Course Goals" id="{64C90579-1DEF-4820-9631-3B1EAB7965CB}">
          <p14:sldIdLst>
            <p14:sldId id="532"/>
            <p14:sldId id="531"/>
          </p14:sldIdLst>
        </p14:section>
        <p14:section name="Types of Analysis" id="{08CFDF62-08A2-4486-B382-2EC710FA2D8C}">
          <p14:sldIdLst>
            <p14:sldId id="534"/>
            <p14:sldId id="539"/>
            <p14:sldId id="538"/>
          </p14:sldIdLst>
        </p14:section>
        <p14:section name="Types of Analysis: DNA sequencing" id="{F3570F4B-0CC2-4091-969F-FBE2A14BB7C9}">
          <p14:sldIdLst>
            <p14:sldId id="540"/>
            <p14:sldId id="543"/>
            <p14:sldId id="542"/>
            <p14:sldId id="545"/>
            <p14:sldId id="547"/>
            <p14:sldId id="546"/>
            <p14:sldId id="549"/>
            <p14:sldId id="550"/>
            <p14:sldId id="544"/>
            <p14:sldId id="551"/>
            <p14:sldId id="552"/>
            <p14:sldId id="553"/>
            <p14:sldId id="554"/>
            <p14:sldId id="548"/>
            <p14:sldId id="555"/>
            <p14:sldId id="556"/>
            <p14:sldId id="557"/>
            <p14:sldId id="558"/>
            <p14:sldId id="559"/>
            <p14:sldId id="560"/>
            <p14:sldId id="561"/>
            <p14:sldId id="617"/>
          </p14:sldIdLst>
        </p14:section>
        <p14:section name="16S Analysis" id="{3D7163E9-F31D-4D34-BA48-408C678E98EF}">
          <p14:sldIdLst>
            <p14:sldId id="564"/>
            <p14:sldId id="562"/>
            <p14:sldId id="623"/>
            <p14:sldId id="621"/>
            <p14:sldId id="624"/>
            <p14:sldId id="625"/>
            <p14:sldId id="626"/>
            <p14:sldId id="627"/>
            <p14:sldId id="537"/>
            <p14:sldId id="533"/>
            <p14:sldId id="535"/>
            <p14:sldId id="536"/>
            <p14:sldId id="578"/>
            <p14:sldId id="565"/>
            <p14:sldId id="566"/>
            <p14:sldId id="567"/>
            <p14:sldId id="568"/>
            <p14:sldId id="569"/>
            <p14:sldId id="571"/>
            <p14:sldId id="572"/>
            <p14:sldId id="573"/>
            <p14:sldId id="574"/>
            <p14:sldId id="575"/>
            <p14:sldId id="576"/>
            <p14:sldId id="577"/>
          </p14:sldIdLst>
        </p14:section>
        <p14:section name="Dada2 Pipeline" id="{829DC9D8-8485-4124-933E-86A1AEAF7672}">
          <p14:sldIdLst>
            <p14:sldId id="588"/>
            <p14:sldId id="589"/>
            <p14:sldId id="590"/>
            <p14:sldId id="591"/>
            <p14:sldId id="592"/>
            <p14:sldId id="593"/>
            <p14:sldId id="594"/>
            <p14:sldId id="595"/>
            <p14:sldId id="596"/>
            <p14:sldId id="598"/>
            <p14:sldId id="597"/>
            <p14:sldId id="599"/>
            <p14:sldId id="600"/>
            <p14:sldId id="601"/>
            <p14:sldId id="602"/>
            <p14:sldId id="603"/>
            <p14:sldId id="604"/>
            <p14:sldId id="605"/>
            <p14:sldId id="606"/>
            <p14:sldId id="607"/>
            <p14:sldId id="608"/>
            <p14:sldId id="609"/>
            <p14:sldId id="610"/>
            <p14:sldId id="611"/>
            <p14:sldId id="612"/>
            <p14:sldId id="613"/>
            <p14:sldId id="614"/>
            <p14:sldId id="615"/>
            <p14:sldId id="616"/>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DBE7F4"/>
    <a:srgbClr val="2774AE"/>
    <a:srgbClr val="FC28FC"/>
    <a:srgbClr val="898989"/>
    <a:srgbClr val="DBE7F5"/>
    <a:srgbClr val="58595B"/>
    <a:srgbClr val="D2DDE8"/>
    <a:srgbClr val="2C75AC"/>
    <a:srgbClr val="0057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71A893-D951-4D0A-892E-E322AF8FFE62}" v="737" dt="2020-05-19T06:30:11.6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68"/>
    <p:restoredTop sz="94663"/>
  </p:normalViewPr>
  <p:slideViewPr>
    <p:cSldViewPr snapToGrid="0" snapToObjects="1">
      <p:cViewPr>
        <p:scale>
          <a:sx n="75" d="100"/>
          <a:sy n="75" d="100"/>
        </p:scale>
        <p:origin x="312" y="303"/>
      </p:cViewPr>
      <p:guideLst/>
    </p:cSldViewPr>
  </p:slideViewPr>
  <p:notesTextViewPr>
    <p:cViewPr>
      <p:scale>
        <a:sx n="1" d="1"/>
        <a:sy n="1" d="1"/>
      </p:scale>
      <p:origin x="0" y="0"/>
    </p:cViewPr>
  </p:notesTextViewPr>
  <p:notesViewPr>
    <p:cSldViewPr snapToGrid="0" snapToObjects="1" showGuides="1">
      <p:cViewPr varScale="1">
        <p:scale>
          <a:sx n="129" d="100"/>
          <a:sy n="129" d="100"/>
        </p:scale>
        <p:origin x="328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38" Type="http://schemas.openxmlformats.org/officeDocument/2006/relationships/slide" Target="slides/slide133.xml"/><Relationship Id="rId154" Type="http://schemas.openxmlformats.org/officeDocument/2006/relationships/slide" Target="slides/slide149.xml"/><Relationship Id="rId159" Type="http://schemas.openxmlformats.org/officeDocument/2006/relationships/slide" Target="slides/slide154.xml"/><Relationship Id="rId175" Type="http://schemas.openxmlformats.org/officeDocument/2006/relationships/slide" Target="slides/slide170.xml"/><Relationship Id="rId170" Type="http://schemas.openxmlformats.org/officeDocument/2006/relationships/slide" Target="slides/slide165.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slide" Target="slides/slide123.xml"/><Relationship Id="rId144" Type="http://schemas.openxmlformats.org/officeDocument/2006/relationships/slide" Target="slides/slide139.xml"/><Relationship Id="rId149" Type="http://schemas.openxmlformats.org/officeDocument/2006/relationships/slide" Target="slides/slide14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160" Type="http://schemas.openxmlformats.org/officeDocument/2006/relationships/slide" Target="slides/slide155.xml"/><Relationship Id="rId165" Type="http://schemas.openxmlformats.org/officeDocument/2006/relationships/slide" Target="slides/slide160.xml"/><Relationship Id="rId181" Type="http://schemas.microsoft.com/office/2016/11/relationships/changesInfo" Target="changesInfos/changesInfo1.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slide" Target="slides/slide145.xml"/><Relationship Id="rId155" Type="http://schemas.openxmlformats.org/officeDocument/2006/relationships/slide" Target="slides/slide150.xml"/><Relationship Id="rId171" Type="http://schemas.openxmlformats.org/officeDocument/2006/relationships/slide" Target="slides/slide166.xml"/><Relationship Id="rId176" Type="http://schemas.openxmlformats.org/officeDocument/2006/relationships/notesMaster" Target="notesMasters/notesMaster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slide" Target="slides/slide161.xml"/><Relationship Id="rId18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77"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72" Type="http://schemas.openxmlformats.org/officeDocument/2006/relationships/slide" Target="slides/slide167.xml"/><Relationship Id="rId180"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theme" Target="theme/theme1.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Weinstein" userId="dde8f0b8-2f8d-4f82-9f5a-968ead95bb4f" providerId="ADAL" clId="{3B71A893-D951-4D0A-892E-E322AF8FFE62}"/>
    <pc:docChg chg="undo custSel addSld delSld modSld sldOrd modMainMaster addSection modSection">
      <pc:chgData name="Michael Weinstein" userId="dde8f0b8-2f8d-4f82-9f5a-968ead95bb4f" providerId="ADAL" clId="{3B71A893-D951-4D0A-892E-E322AF8FFE62}" dt="2020-05-20T06:35:59.141" v="19914" actId="20577"/>
      <pc:docMkLst>
        <pc:docMk/>
      </pc:docMkLst>
      <pc:sldChg chg="add del">
        <pc:chgData name="Michael Weinstein" userId="dde8f0b8-2f8d-4f82-9f5a-968ead95bb4f" providerId="ADAL" clId="{3B71A893-D951-4D0A-892E-E322AF8FFE62}" dt="2020-05-11T08:03:05.197" v="6166"/>
        <pc:sldMkLst>
          <pc:docMk/>
          <pc:sldMk cId="1393728069" sldId="257"/>
        </pc:sldMkLst>
      </pc:sldChg>
      <pc:sldChg chg="del">
        <pc:chgData name="Michael Weinstein" userId="dde8f0b8-2f8d-4f82-9f5a-968ead95bb4f" providerId="ADAL" clId="{3B71A893-D951-4D0A-892E-E322AF8FFE62}" dt="2020-05-11T02:52:52.073" v="283" actId="47"/>
        <pc:sldMkLst>
          <pc:docMk/>
          <pc:sldMk cId="1180434312" sldId="258"/>
        </pc:sldMkLst>
      </pc:sldChg>
      <pc:sldChg chg="addSp delSp modSp mod">
        <pc:chgData name="Michael Weinstein" userId="dde8f0b8-2f8d-4f82-9f5a-968ead95bb4f" providerId="ADAL" clId="{3B71A893-D951-4D0A-892E-E322AF8FFE62}" dt="2020-05-11T00:41:29.887" v="139" actId="478"/>
        <pc:sldMkLst>
          <pc:docMk/>
          <pc:sldMk cId="922789303" sldId="259"/>
        </pc:sldMkLst>
        <pc:spChg chg="mod">
          <ac:chgData name="Michael Weinstein" userId="dde8f0b8-2f8d-4f82-9f5a-968ead95bb4f" providerId="ADAL" clId="{3B71A893-D951-4D0A-892E-E322AF8FFE62}" dt="2020-05-11T00:36:32.459" v="45" actId="1076"/>
          <ac:spMkLst>
            <pc:docMk/>
            <pc:sldMk cId="922789303" sldId="259"/>
            <ac:spMk id="4" creationId="{F7EE1D15-EA9A-FA4A-BE1F-2B9CAA596498}"/>
          </ac:spMkLst>
        </pc:spChg>
        <pc:spChg chg="mod">
          <ac:chgData name="Michael Weinstein" userId="dde8f0b8-2f8d-4f82-9f5a-968ead95bb4f" providerId="ADAL" clId="{3B71A893-D951-4D0A-892E-E322AF8FFE62}" dt="2020-05-11T00:37:29.011" v="127" actId="20577"/>
          <ac:spMkLst>
            <pc:docMk/>
            <pc:sldMk cId="922789303" sldId="259"/>
            <ac:spMk id="10" creationId="{BBEAB19E-9D7C-FF4A-8C05-58A45714A95F}"/>
          </ac:spMkLst>
        </pc:spChg>
        <pc:spChg chg="mod">
          <ac:chgData name="Michael Weinstein" userId="dde8f0b8-2f8d-4f82-9f5a-968ead95bb4f" providerId="ADAL" clId="{3B71A893-D951-4D0A-892E-E322AF8FFE62}" dt="2020-05-11T00:35:03.656" v="16" actId="20577"/>
          <ac:spMkLst>
            <pc:docMk/>
            <pc:sldMk cId="922789303" sldId="259"/>
            <ac:spMk id="11" creationId="{5B4A7A6C-6FF2-5644-AE82-53B6FDD0682B}"/>
          </ac:spMkLst>
        </pc:spChg>
        <pc:spChg chg="del">
          <ac:chgData name="Michael Weinstein" userId="dde8f0b8-2f8d-4f82-9f5a-968ead95bb4f" providerId="ADAL" clId="{3B71A893-D951-4D0A-892E-E322AF8FFE62}" dt="2020-05-11T00:36:47.915" v="47" actId="478"/>
          <ac:spMkLst>
            <pc:docMk/>
            <pc:sldMk cId="922789303" sldId="259"/>
            <ac:spMk id="12" creationId="{DC3CE18A-124C-D449-95CB-7CD48DC854B5}"/>
          </ac:spMkLst>
        </pc:spChg>
        <pc:spChg chg="del">
          <ac:chgData name="Michael Weinstein" userId="dde8f0b8-2f8d-4f82-9f5a-968ead95bb4f" providerId="ADAL" clId="{3B71A893-D951-4D0A-892E-E322AF8FFE62}" dt="2020-05-11T00:36:51.160" v="48" actId="478"/>
          <ac:spMkLst>
            <pc:docMk/>
            <pc:sldMk cId="922789303" sldId="259"/>
            <ac:spMk id="13" creationId="{67181AD6-8E02-2349-BE51-328017E60D56}"/>
          </ac:spMkLst>
        </pc:spChg>
        <pc:spChg chg="del">
          <ac:chgData name="Michael Weinstein" userId="dde8f0b8-2f8d-4f82-9f5a-968ead95bb4f" providerId="ADAL" clId="{3B71A893-D951-4D0A-892E-E322AF8FFE62}" dt="2020-05-11T00:37:40.528" v="128" actId="478"/>
          <ac:spMkLst>
            <pc:docMk/>
            <pc:sldMk cId="922789303" sldId="259"/>
            <ac:spMk id="14" creationId="{193002AA-C51B-9B46-961F-305919AA89B8}"/>
          </ac:spMkLst>
        </pc:spChg>
        <pc:spChg chg="del">
          <ac:chgData name="Michael Weinstein" userId="dde8f0b8-2f8d-4f82-9f5a-968ead95bb4f" providerId="ADAL" clId="{3B71A893-D951-4D0A-892E-E322AF8FFE62}" dt="2020-05-11T00:37:40.528" v="128" actId="478"/>
          <ac:spMkLst>
            <pc:docMk/>
            <pc:sldMk cId="922789303" sldId="259"/>
            <ac:spMk id="15" creationId="{36E53C0C-95A2-F146-86E0-713317D3E299}"/>
          </ac:spMkLst>
        </pc:spChg>
        <pc:spChg chg="del">
          <ac:chgData name="Michael Weinstein" userId="dde8f0b8-2f8d-4f82-9f5a-968ead95bb4f" providerId="ADAL" clId="{3B71A893-D951-4D0A-892E-E322AF8FFE62}" dt="2020-05-11T00:37:40.528" v="128" actId="478"/>
          <ac:spMkLst>
            <pc:docMk/>
            <pc:sldMk cId="922789303" sldId="259"/>
            <ac:spMk id="16" creationId="{64139170-CC4F-D042-A68E-2FBD2357C353}"/>
          </ac:spMkLst>
        </pc:spChg>
        <pc:spChg chg="del">
          <ac:chgData name="Michael Weinstein" userId="dde8f0b8-2f8d-4f82-9f5a-968ead95bb4f" providerId="ADAL" clId="{3B71A893-D951-4D0A-892E-E322AF8FFE62}" dt="2020-05-11T00:37:40.528" v="128" actId="478"/>
          <ac:spMkLst>
            <pc:docMk/>
            <pc:sldMk cId="922789303" sldId="259"/>
            <ac:spMk id="17" creationId="{978AE6DA-E5C3-B24F-9383-013CF74491AD}"/>
          </ac:spMkLst>
        </pc:spChg>
        <pc:picChg chg="add del mod">
          <ac:chgData name="Michael Weinstein" userId="dde8f0b8-2f8d-4f82-9f5a-968ead95bb4f" providerId="ADAL" clId="{3B71A893-D951-4D0A-892E-E322AF8FFE62}" dt="2020-05-11T00:41:29.887" v="139" actId="478"/>
          <ac:picMkLst>
            <pc:docMk/>
            <pc:sldMk cId="922789303" sldId="259"/>
            <ac:picMk id="3" creationId="{27C76EEE-BEF2-4D17-B78C-8ABA9A165134}"/>
          </ac:picMkLst>
        </pc:picChg>
        <pc:picChg chg="add mod">
          <ac:chgData name="Michael Weinstein" userId="dde8f0b8-2f8d-4f82-9f5a-968ead95bb4f" providerId="ADAL" clId="{3B71A893-D951-4D0A-892E-E322AF8FFE62}" dt="2020-05-11T00:41:27.215" v="138" actId="1076"/>
          <ac:picMkLst>
            <pc:docMk/>
            <pc:sldMk cId="922789303" sldId="259"/>
            <ac:picMk id="1026" creationId="{94E14E76-24E9-4337-A721-A73E460932CE}"/>
          </ac:picMkLst>
        </pc:picChg>
      </pc:sldChg>
      <pc:sldChg chg="del">
        <pc:chgData name="Michael Weinstein" userId="dde8f0b8-2f8d-4f82-9f5a-968ead95bb4f" providerId="ADAL" clId="{3B71A893-D951-4D0A-892E-E322AF8FFE62}" dt="2020-05-11T02:52:55.509" v="284" actId="47"/>
        <pc:sldMkLst>
          <pc:docMk/>
          <pc:sldMk cId="3957756992" sldId="260"/>
        </pc:sldMkLst>
      </pc:sldChg>
      <pc:sldChg chg="modSp new mod">
        <pc:chgData name="Michael Weinstein" userId="dde8f0b8-2f8d-4f82-9f5a-968ead95bb4f" providerId="ADAL" clId="{3B71A893-D951-4D0A-892E-E322AF8FFE62}" dt="2020-05-11T04:13:27.860" v="1089" actId="20577"/>
        <pc:sldMkLst>
          <pc:docMk/>
          <pc:sldMk cId="812185772" sldId="261"/>
        </pc:sldMkLst>
        <pc:spChg chg="mod">
          <ac:chgData name="Michael Weinstein" userId="dde8f0b8-2f8d-4f82-9f5a-968ead95bb4f" providerId="ADAL" clId="{3B71A893-D951-4D0A-892E-E322AF8FFE62}" dt="2020-05-11T04:13:27.860" v="1089" actId="20577"/>
          <ac:spMkLst>
            <pc:docMk/>
            <pc:sldMk cId="812185772" sldId="261"/>
            <ac:spMk id="4" creationId="{B6D44262-4413-4D42-BBB2-C825A9DB4FA2}"/>
          </ac:spMkLst>
        </pc:spChg>
      </pc:sldChg>
      <pc:sldChg chg="new del">
        <pc:chgData name="Michael Weinstein" userId="dde8f0b8-2f8d-4f82-9f5a-968ead95bb4f" providerId="ADAL" clId="{3B71A893-D951-4D0A-892E-E322AF8FFE62}" dt="2020-05-11T02:52:51.367" v="282" actId="47"/>
        <pc:sldMkLst>
          <pc:docMk/>
          <pc:sldMk cId="545733874" sldId="262"/>
        </pc:sldMkLst>
      </pc:sldChg>
      <pc:sldChg chg="addSp delSp modSp new mod">
        <pc:chgData name="Michael Weinstein" userId="dde8f0b8-2f8d-4f82-9f5a-968ead95bb4f" providerId="ADAL" clId="{3B71A893-D951-4D0A-892E-E322AF8FFE62}" dt="2020-05-11T03:52:42.340" v="847" actId="478"/>
        <pc:sldMkLst>
          <pc:docMk/>
          <pc:sldMk cId="710663740" sldId="262"/>
        </pc:sldMkLst>
        <pc:spChg chg="mod">
          <ac:chgData name="Michael Weinstein" userId="dde8f0b8-2f8d-4f82-9f5a-968ead95bb4f" providerId="ADAL" clId="{3B71A893-D951-4D0A-892E-E322AF8FFE62}" dt="2020-05-11T03:51:25.233" v="831" actId="14100"/>
          <ac:spMkLst>
            <pc:docMk/>
            <pc:sldMk cId="710663740" sldId="262"/>
            <ac:spMk id="2" creationId="{93A20210-B907-4966-8D42-CE85111E1769}"/>
          </ac:spMkLst>
        </pc:spChg>
        <pc:spChg chg="mod">
          <ac:chgData name="Michael Weinstein" userId="dde8f0b8-2f8d-4f82-9f5a-968ead95bb4f" providerId="ADAL" clId="{3B71A893-D951-4D0A-892E-E322AF8FFE62}" dt="2020-05-11T03:51:25.233" v="831" actId="14100"/>
          <ac:spMkLst>
            <pc:docMk/>
            <pc:sldMk cId="710663740" sldId="262"/>
            <ac:spMk id="3" creationId="{79535E2D-9807-44AD-B134-5009C76971FA}"/>
          </ac:spMkLst>
        </pc:spChg>
        <pc:spChg chg="del">
          <ac:chgData name="Michael Weinstein" userId="dde8f0b8-2f8d-4f82-9f5a-968ead95bb4f" providerId="ADAL" clId="{3B71A893-D951-4D0A-892E-E322AF8FFE62}" dt="2020-05-11T02:54:23.097" v="294" actId="478"/>
          <ac:spMkLst>
            <pc:docMk/>
            <pc:sldMk cId="710663740" sldId="262"/>
            <ac:spMk id="4" creationId="{A0A0EFB3-FFD7-42D3-B1AA-E68BA0531E1C}"/>
          </ac:spMkLst>
        </pc:spChg>
        <pc:spChg chg="del">
          <ac:chgData name="Michael Weinstein" userId="dde8f0b8-2f8d-4f82-9f5a-968ead95bb4f" providerId="ADAL" clId="{3B71A893-D951-4D0A-892E-E322AF8FFE62}" dt="2020-05-11T02:53:47.040" v="287" actId="478"/>
          <ac:spMkLst>
            <pc:docMk/>
            <pc:sldMk cId="710663740" sldId="262"/>
            <ac:spMk id="5" creationId="{14281DFE-5940-4838-9B1E-DE23E8F32123}"/>
          </ac:spMkLst>
        </pc:spChg>
        <pc:spChg chg="mod">
          <ac:chgData name="Michael Weinstein" userId="dde8f0b8-2f8d-4f82-9f5a-968ead95bb4f" providerId="ADAL" clId="{3B71A893-D951-4D0A-892E-E322AF8FFE62}" dt="2020-05-11T03:43:02.090" v="817" actId="20577"/>
          <ac:spMkLst>
            <pc:docMk/>
            <pc:sldMk cId="710663740" sldId="262"/>
            <ac:spMk id="6" creationId="{EB5CE3AA-E942-4DF0-AB4A-F6C8C2D8D0BC}"/>
          </ac:spMkLst>
        </pc:spChg>
        <pc:picChg chg="add del mod ord modCrop">
          <ac:chgData name="Michael Weinstein" userId="dde8f0b8-2f8d-4f82-9f5a-968ead95bb4f" providerId="ADAL" clId="{3B71A893-D951-4D0A-892E-E322AF8FFE62}" dt="2020-05-11T03:43:05.183" v="818" actId="478"/>
          <ac:picMkLst>
            <pc:docMk/>
            <pc:sldMk cId="710663740" sldId="262"/>
            <ac:picMk id="8" creationId="{B668F62E-067C-4AAE-B745-9A4BA407EA35}"/>
          </ac:picMkLst>
        </pc:picChg>
        <pc:picChg chg="add del mod">
          <ac:chgData name="Michael Weinstein" userId="dde8f0b8-2f8d-4f82-9f5a-968ead95bb4f" providerId="ADAL" clId="{3B71A893-D951-4D0A-892E-E322AF8FFE62}" dt="2020-05-11T03:52:42.340" v="847" actId="478"/>
          <ac:picMkLst>
            <pc:docMk/>
            <pc:sldMk cId="710663740" sldId="262"/>
            <ac:picMk id="10" creationId="{837FCBC8-6EA3-405D-88D1-505948BF2C43}"/>
          </ac:picMkLst>
        </pc:picChg>
        <pc:picChg chg="add del mod">
          <ac:chgData name="Michael Weinstein" userId="dde8f0b8-2f8d-4f82-9f5a-968ead95bb4f" providerId="ADAL" clId="{3B71A893-D951-4D0A-892E-E322AF8FFE62}" dt="2020-05-11T03:52:41.441" v="846" actId="478"/>
          <ac:picMkLst>
            <pc:docMk/>
            <pc:sldMk cId="710663740" sldId="262"/>
            <ac:picMk id="12" creationId="{9C1F10A1-5D9C-4BFD-8941-1B05474C45D5}"/>
          </ac:picMkLst>
        </pc:picChg>
        <pc:picChg chg="add mod modCrop">
          <ac:chgData name="Michael Weinstein" userId="dde8f0b8-2f8d-4f82-9f5a-968ead95bb4f" providerId="ADAL" clId="{3B71A893-D951-4D0A-892E-E322AF8FFE62}" dt="2020-05-11T03:52:32.879" v="845" actId="732"/>
          <ac:picMkLst>
            <pc:docMk/>
            <pc:sldMk cId="710663740" sldId="262"/>
            <ac:picMk id="14" creationId="{8ACFA329-79CA-4A80-A285-5D434AAE73D0}"/>
          </ac:picMkLst>
        </pc:picChg>
      </pc:sldChg>
      <pc:sldChg chg="new del">
        <pc:chgData name="Michael Weinstein" userId="dde8f0b8-2f8d-4f82-9f5a-968ead95bb4f" providerId="ADAL" clId="{3B71A893-D951-4D0A-892E-E322AF8FFE62}" dt="2020-05-11T00:45:13.810" v="261" actId="47"/>
        <pc:sldMkLst>
          <pc:docMk/>
          <pc:sldMk cId="1868621351" sldId="262"/>
        </pc:sldMkLst>
      </pc:sldChg>
      <pc:sldChg chg="addSp delSp modSp add mod">
        <pc:chgData name="Michael Weinstein" userId="dde8f0b8-2f8d-4f82-9f5a-968ead95bb4f" providerId="ADAL" clId="{3B71A893-D951-4D0A-892E-E322AF8FFE62}" dt="2020-05-11T02:59:44.394" v="510" actId="1036"/>
        <pc:sldMkLst>
          <pc:docMk/>
          <pc:sldMk cId="144436826" sldId="263"/>
        </pc:sldMkLst>
        <pc:picChg chg="add mod ord modCrop">
          <ac:chgData name="Michael Weinstein" userId="dde8f0b8-2f8d-4f82-9f5a-968ead95bb4f" providerId="ADAL" clId="{3B71A893-D951-4D0A-892E-E322AF8FFE62}" dt="2020-05-11T02:59:44.394" v="510" actId="1036"/>
          <ac:picMkLst>
            <pc:docMk/>
            <pc:sldMk cId="144436826" sldId="263"/>
            <ac:picMk id="5" creationId="{733CE82E-07BF-4C8A-A849-1BD9C43F9D60}"/>
          </ac:picMkLst>
        </pc:picChg>
        <pc:picChg chg="del">
          <ac:chgData name="Michael Weinstein" userId="dde8f0b8-2f8d-4f82-9f5a-968ead95bb4f" providerId="ADAL" clId="{3B71A893-D951-4D0A-892E-E322AF8FFE62}" dt="2020-05-11T02:56:20.956" v="385" actId="478"/>
          <ac:picMkLst>
            <pc:docMk/>
            <pc:sldMk cId="144436826" sldId="263"/>
            <ac:picMk id="8" creationId="{B668F62E-067C-4AAE-B745-9A4BA407EA35}"/>
          </ac:picMkLst>
        </pc:picChg>
      </pc:sldChg>
      <pc:sldChg chg="new del">
        <pc:chgData name="Michael Weinstein" userId="dde8f0b8-2f8d-4f82-9f5a-968ead95bb4f" providerId="ADAL" clId="{3B71A893-D951-4D0A-892E-E322AF8FFE62}" dt="2020-05-11T02:52:50.733" v="281" actId="47"/>
        <pc:sldMkLst>
          <pc:docMk/>
          <pc:sldMk cId="1374816457" sldId="263"/>
        </pc:sldMkLst>
      </pc:sldChg>
      <pc:sldChg chg="new del">
        <pc:chgData name="Michael Weinstein" userId="dde8f0b8-2f8d-4f82-9f5a-968ead95bb4f" providerId="ADAL" clId="{3B71A893-D951-4D0A-892E-E322AF8FFE62}" dt="2020-05-11T00:47:45.618" v="266" actId="47"/>
        <pc:sldMkLst>
          <pc:docMk/>
          <pc:sldMk cId="3496254392" sldId="263"/>
        </pc:sldMkLst>
      </pc:sldChg>
      <pc:sldChg chg="addSp delSp modSp add mod setBg">
        <pc:chgData name="Michael Weinstein" userId="dde8f0b8-2f8d-4f82-9f5a-968ead95bb4f" providerId="ADAL" clId="{3B71A893-D951-4D0A-892E-E322AF8FFE62}" dt="2020-05-11T03:00:04.594" v="518" actId="1035"/>
        <pc:sldMkLst>
          <pc:docMk/>
          <pc:sldMk cId="2481270566" sldId="264"/>
        </pc:sldMkLst>
        <pc:picChg chg="del">
          <ac:chgData name="Michael Weinstein" userId="dde8f0b8-2f8d-4f82-9f5a-968ead95bb4f" providerId="ADAL" clId="{3B71A893-D951-4D0A-892E-E322AF8FFE62}" dt="2020-05-11T02:58:36.777" v="481" actId="478"/>
          <ac:picMkLst>
            <pc:docMk/>
            <pc:sldMk cId="2481270566" sldId="264"/>
            <ac:picMk id="5" creationId="{733CE82E-07BF-4C8A-A849-1BD9C43F9D60}"/>
          </ac:picMkLst>
        </pc:picChg>
        <pc:picChg chg="add mod ord modCrop">
          <ac:chgData name="Michael Weinstein" userId="dde8f0b8-2f8d-4f82-9f5a-968ead95bb4f" providerId="ADAL" clId="{3B71A893-D951-4D0A-892E-E322AF8FFE62}" dt="2020-05-11T03:00:04.594" v="518" actId="1035"/>
          <ac:picMkLst>
            <pc:docMk/>
            <pc:sldMk cId="2481270566" sldId="264"/>
            <ac:picMk id="7" creationId="{2959AEF3-BEDB-4FB7-A582-72360C31C7F8}"/>
          </ac:picMkLst>
        </pc:picChg>
      </pc:sldChg>
      <pc:sldChg chg="new del">
        <pc:chgData name="Michael Weinstein" userId="dde8f0b8-2f8d-4f82-9f5a-968ead95bb4f" providerId="ADAL" clId="{3B71A893-D951-4D0A-892E-E322AF8FFE62}" dt="2020-05-11T00:47:44.623" v="265" actId="47"/>
        <pc:sldMkLst>
          <pc:docMk/>
          <pc:sldMk cId="3278664088" sldId="264"/>
        </pc:sldMkLst>
      </pc:sldChg>
      <pc:sldChg chg="addSp delSp modSp new mod">
        <pc:chgData name="Michael Weinstein" userId="dde8f0b8-2f8d-4f82-9f5a-968ead95bb4f" providerId="ADAL" clId="{3B71A893-D951-4D0A-892E-E322AF8FFE62}" dt="2020-05-11T03:02:45.793" v="589" actId="20577"/>
        <pc:sldMkLst>
          <pc:docMk/>
          <pc:sldMk cId="1278759986" sldId="265"/>
        </pc:sldMkLst>
        <pc:spChg chg="del">
          <ac:chgData name="Michael Weinstein" userId="dde8f0b8-2f8d-4f82-9f5a-968ead95bb4f" providerId="ADAL" clId="{3B71A893-D951-4D0A-892E-E322AF8FFE62}" dt="2020-05-11T03:01:23.232" v="523" actId="478"/>
          <ac:spMkLst>
            <pc:docMk/>
            <pc:sldMk cId="1278759986" sldId="265"/>
            <ac:spMk id="4" creationId="{6F6315C6-30DF-4A71-9EF3-6A71D2C6CFB1}"/>
          </ac:spMkLst>
        </pc:spChg>
        <pc:spChg chg="del">
          <ac:chgData name="Michael Weinstein" userId="dde8f0b8-2f8d-4f82-9f5a-968ead95bb4f" providerId="ADAL" clId="{3B71A893-D951-4D0A-892E-E322AF8FFE62}" dt="2020-05-11T03:01:14.460" v="520"/>
          <ac:spMkLst>
            <pc:docMk/>
            <pc:sldMk cId="1278759986" sldId="265"/>
            <ac:spMk id="5" creationId="{652711AE-4F9C-419C-AA74-BF601BD61D91}"/>
          </ac:spMkLst>
        </pc:spChg>
        <pc:spChg chg="mod">
          <ac:chgData name="Michael Weinstein" userId="dde8f0b8-2f8d-4f82-9f5a-968ead95bb4f" providerId="ADAL" clId="{3B71A893-D951-4D0A-892E-E322AF8FFE62}" dt="2020-05-11T03:02:45.793" v="589" actId="20577"/>
          <ac:spMkLst>
            <pc:docMk/>
            <pc:sldMk cId="1278759986" sldId="265"/>
            <ac:spMk id="6" creationId="{072D7945-F103-482A-B0F7-CF79DCCC051D}"/>
          </ac:spMkLst>
        </pc:spChg>
        <pc:spChg chg="add del mod">
          <ac:chgData name="Michael Weinstein" userId="dde8f0b8-2f8d-4f82-9f5a-968ead95bb4f" providerId="ADAL" clId="{3B71A893-D951-4D0A-892E-E322AF8FFE62}" dt="2020-05-11T03:01:19.505" v="522" actId="478"/>
          <ac:spMkLst>
            <pc:docMk/>
            <pc:sldMk cId="1278759986" sldId="265"/>
            <ac:spMk id="10" creationId="{7C13BEF7-ACA1-41C7-9146-1CF9D1703FCA}"/>
          </ac:spMkLst>
        </pc:spChg>
        <pc:picChg chg="add del mod">
          <ac:chgData name="Michael Weinstein" userId="dde8f0b8-2f8d-4f82-9f5a-968ead95bb4f" providerId="ADAL" clId="{3B71A893-D951-4D0A-892E-E322AF8FFE62}" dt="2020-05-11T03:01:16.424" v="521" actId="478"/>
          <ac:picMkLst>
            <pc:docMk/>
            <pc:sldMk cId="1278759986" sldId="265"/>
            <ac:picMk id="8" creationId="{D34000E2-AAA8-479B-9F2F-DAD713AC5E62}"/>
          </ac:picMkLst>
        </pc:picChg>
        <pc:picChg chg="add mod modCrop">
          <ac:chgData name="Michael Weinstein" userId="dde8f0b8-2f8d-4f82-9f5a-968ead95bb4f" providerId="ADAL" clId="{3B71A893-D951-4D0A-892E-E322AF8FFE62}" dt="2020-05-11T03:02:03.827" v="533" actId="1076"/>
          <ac:picMkLst>
            <pc:docMk/>
            <pc:sldMk cId="1278759986" sldId="265"/>
            <ac:picMk id="12" creationId="{E5C52345-3764-4AB4-BC0C-1D44FB76452A}"/>
          </ac:picMkLst>
        </pc:picChg>
      </pc:sldChg>
      <pc:sldChg chg="addSp delSp modSp add mod ord">
        <pc:chgData name="Michael Weinstein" userId="dde8f0b8-2f8d-4f82-9f5a-968ead95bb4f" providerId="ADAL" clId="{3B71A893-D951-4D0A-892E-E322AF8FFE62}" dt="2020-05-11T03:09:35.575" v="771"/>
        <pc:sldMkLst>
          <pc:docMk/>
          <pc:sldMk cId="1784337447" sldId="266"/>
        </pc:sldMkLst>
        <pc:picChg chg="add mod modCrop">
          <ac:chgData name="Michael Weinstein" userId="dde8f0b8-2f8d-4f82-9f5a-968ead95bb4f" providerId="ADAL" clId="{3B71A893-D951-4D0A-892E-E322AF8FFE62}" dt="2020-05-11T03:05:20.287" v="650" actId="14100"/>
          <ac:picMkLst>
            <pc:docMk/>
            <pc:sldMk cId="1784337447" sldId="266"/>
            <ac:picMk id="5" creationId="{334C633D-521A-4A7A-A15A-2FAD82D5DD28}"/>
          </ac:picMkLst>
        </pc:picChg>
        <pc:picChg chg="del">
          <ac:chgData name="Michael Weinstein" userId="dde8f0b8-2f8d-4f82-9f5a-968ead95bb4f" providerId="ADAL" clId="{3B71A893-D951-4D0A-892E-E322AF8FFE62}" dt="2020-05-11T03:04:26.622" v="638" actId="478"/>
          <ac:picMkLst>
            <pc:docMk/>
            <pc:sldMk cId="1784337447" sldId="266"/>
            <ac:picMk id="12" creationId="{E5C52345-3764-4AB4-BC0C-1D44FB76452A}"/>
          </ac:picMkLst>
        </pc:picChg>
      </pc:sldChg>
      <pc:sldChg chg="addSp delSp modSp add mod ord">
        <pc:chgData name="Michael Weinstein" userId="dde8f0b8-2f8d-4f82-9f5a-968ead95bb4f" providerId="ADAL" clId="{3B71A893-D951-4D0A-892E-E322AF8FFE62}" dt="2020-05-11T03:09:37.482" v="773"/>
        <pc:sldMkLst>
          <pc:docMk/>
          <pc:sldMk cId="2051276978" sldId="267"/>
        </pc:sldMkLst>
        <pc:picChg chg="del">
          <ac:chgData name="Michael Weinstein" userId="dde8f0b8-2f8d-4f82-9f5a-968ead95bb4f" providerId="ADAL" clId="{3B71A893-D951-4D0A-892E-E322AF8FFE62}" dt="2020-05-11T03:06:50.030" v="702" actId="478"/>
          <ac:picMkLst>
            <pc:docMk/>
            <pc:sldMk cId="2051276978" sldId="267"/>
            <ac:picMk id="5" creationId="{334C633D-521A-4A7A-A15A-2FAD82D5DD28}"/>
          </ac:picMkLst>
        </pc:picChg>
        <pc:picChg chg="add mod modCrop">
          <ac:chgData name="Michael Weinstein" userId="dde8f0b8-2f8d-4f82-9f5a-968ead95bb4f" providerId="ADAL" clId="{3B71A893-D951-4D0A-892E-E322AF8FFE62}" dt="2020-05-11T03:06:46.948" v="701" actId="29295"/>
          <ac:picMkLst>
            <pc:docMk/>
            <pc:sldMk cId="2051276978" sldId="267"/>
            <ac:picMk id="7" creationId="{1DC0F423-D724-41C0-9755-FA3E1CE3A590}"/>
          </ac:picMkLst>
        </pc:picChg>
      </pc:sldChg>
      <pc:sldChg chg="addSp delSp modSp add mod ord">
        <pc:chgData name="Michael Weinstein" userId="dde8f0b8-2f8d-4f82-9f5a-968ead95bb4f" providerId="ADAL" clId="{3B71A893-D951-4D0A-892E-E322AF8FFE62}" dt="2020-05-11T03:09:39.604" v="775"/>
        <pc:sldMkLst>
          <pc:docMk/>
          <pc:sldMk cId="2765897244" sldId="268"/>
        </pc:sldMkLst>
        <pc:picChg chg="add mod ord modCrop">
          <ac:chgData name="Michael Weinstein" userId="dde8f0b8-2f8d-4f82-9f5a-968ead95bb4f" providerId="ADAL" clId="{3B71A893-D951-4D0A-892E-E322AF8FFE62}" dt="2020-05-11T03:09:29.109" v="768" actId="167"/>
          <ac:picMkLst>
            <pc:docMk/>
            <pc:sldMk cId="2765897244" sldId="268"/>
            <ac:picMk id="5" creationId="{83CAB1AF-1D6E-44E8-B1C5-1771BF69D05D}"/>
          </ac:picMkLst>
        </pc:picChg>
        <pc:picChg chg="del">
          <ac:chgData name="Michael Weinstein" userId="dde8f0b8-2f8d-4f82-9f5a-968ead95bb4f" providerId="ADAL" clId="{3B71A893-D951-4D0A-892E-E322AF8FFE62}" dt="2020-05-11T03:09:30.823" v="769" actId="478"/>
          <ac:picMkLst>
            <pc:docMk/>
            <pc:sldMk cId="2765897244" sldId="268"/>
            <ac:picMk id="7" creationId="{1DC0F423-D724-41C0-9755-FA3E1CE3A590}"/>
          </ac:picMkLst>
        </pc:picChg>
      </pc:sldChg>
      <pc:sldChg chg="add">
        <pc:chgData name="Michael Weinstein" userId="dde8f0b8-2f8d-4f82-9f5a-968ead95bb4f" providerId="ADAL" clId="{3B71A893-D951-4D0A-892E-E322AF8FFE62}" dt="2020-05-11T03:42:45.103" v="776"/>
        <pc:sldMkLst>
          <pc:docMk/>
          <pc:sldMk cId="1976143219" sldId="269"/>
        </pc:sldMkLst>
      </pc:sldChg>
      <pc:sldChg chg="delSp modSp add mod">
        <pc:chgData name="Michael Weinstein" userId="dde8f0b8-2f8d-4f82-9f5a-968ead95bb4f" providerId="ADAL" clId="{3B71A893-D951-4D0A-892E-E322AF8FFE62}" dt="2020-05-11T03:53:07.760" v="851" actId="732"/>
        <pc:sldMkLst>
          <pc:docMk/>
          <pc:sldMk cId="4279176115" sldId="270"/>
        </pc:sldMkLst>
        <pc:picChg chg="del">
          <ac:chgData name="Michael Weinstein" userId="dde8f0b8-2f8d-4f82-9f5a-968ead95bb4f" providerId="ADAL" clId="{3B71A893-D951-4D0A-892E-E322AF8FFE62}" dt="2020-05-11T03:52:08.942" v="839" actId="478"/>
          <ac:picMkLst>
            <pc:docMk/>
            <pc:sldMk cId="4279176115" sldId="270"/>
            <ac:picMk id="10" creationId="{837FCBC8-6EA3-405D-88D1-505948BF2C43}"/>
          </ac:picMkLst>
        </pc:picChg>
        <pc:picChg chg="mod ord modCrop">
          <ac:chgData name="Michael Weinstein" userId="dde8f0b8-2f8d-4f82-9f5a-968ead95bb4f" providerId="ADAL" clId="{3B71A893-D951-4D0A-892E-E322AF8FFE62}" dt="2020-05-11T03:53:07.760" v="851" actId="732"/>
          <ac:picMkLst>
            <pc:docMk/>
            <pc:sldMk cId="4279176115" sldId="270"/>
            <ac:picMk id="12" creationId="{9C1F10A1-5D9C-4BFD-8941-1B05474C45D5}"/>
          </ac:picMkLst>
        </pc:picChg>
        <pc:picChg chg="del">
          <ac:chgData name="Michael Weinstein" userId="dde8f0b8-2f8d-4f82-9f5a-968ead95bb4f" providerId="ADAL" clId="{3B71A893-D951-4D0A-892E-E322AF8FFE62}" dt="2020-05-11T03:52:01.246" v="837" actId="478"/>
          <ac:picMkLst>
            <pc:docMk/>
            <pc:sldMk cId="4279176115" sldId="270"/>
            <ac:picMk id="14" creationId="{8ACFA329-79CA-4A80-A285-5D434AAE73D0}"/>
          </ac:picMkLst>
        </pc:picChg>
      </pc:sldChg>
      <pc:sldChg chg="addSp delSp modSp add mod">
        <pc:chgData name="Michael Weinstein" userId="dde8f0b8-2f8d-4f82-9f5a-968ead95bb4f" providerId="ADAL" clId="{3B71A893-D951-4D0A-892E-E322AF8FFE62}" dt="2020-05-11T03:54:39.830" v="873" actId="478"/>
        <pc:sldMkLst>
          <pc:docMk/>
          <pc:sldMk cId="2176995964" sldId="271"/>
        </pc:sldMkLst>
        <pc:picChg chg="mod modCrop">
          <ac:chgData name="Michael Weinstein" userId="dde8f0b8-2f8d-4f82-9f5a-968ead95bb4f" providerId="ADAL" clId="{3B71A893-D951-4D0A-892E-E322AF8FFE62}" dt="2020-05-11T03:53:38.250" v="855" actId="732"/>
          <ac:picMkLst>
            <pc:docMk/>
            <pc:sldMk cId="2176995964" sldId="271"/>
            <ac:picMk id="10" creationId="{837FCBC8-6EA3-405D-88D1-505948BF2C43}"/>
          </ac:picMkLst>
        </pc:picChg>
        <pc:picChg chg="del">
          <ac:chgData name="Michael Weinstein" userId="dde8f0b8-2f8d-4f82-9f5a-968ead95bb4f" providerId="ADAL" clId="{3B71A893-D951-4D0A-892E-E322AF8FFE62}" dt="2020-05-11T03:52:11.941" v="841" actId="478"/>
          <ac:picMkLst>
            <pc:docMk/>
            <pc:sldMk cId="2176995964" sldId="271"/>
            <ac:picMk id="12" creationId="{9C1F10A1-5D9C-4BFD-8941-1B05474C45D5}"/>
          </ac:picMkLst>
        </pc:picChg>
        <pc:picChg chg="del">
          <ac:chgData name="Michael Weinstein" userId="dde8f0b8-2f8d-4f82-9f5a-968ead95bb4f" providerId="ADAL" clId="{3B71A893-D951-4D0A-892E-E322AF8FFE62}" dt="2020-05-11T03:52:10.979" v="840" actId="478"/>
          <ac:picMkLst>
            <pc:docMk/>
            <pc:sldMk cId="2176995964" sldId="271"/>
            <ac:picMk id="14" creationId="{8ACFA329-79CA-4A80-A285-5D434AAE73D0}"/>
          </ac:picMkLst>
        </pc:picChg>
        <pc:cxnChg chg="add del mod">
          <ac:chgData name="Michael Weinstein" userId="dde8f0b8-2f8d-4f82-9f5a-968ead95bb4f" providerId="ADAL" clId="{3B71A893-D951-4D0A-892E-E322AF8FFE62}" dt="2020-05-11T03:54:39.830" v="873" actId="478"/>
          <ac:cxnSpMkLst>
            <pc:docMk/>
            <pc:sldMk cId="2176995964" sldId="271"/>
            <ac:cxnSpMk id="5" creationId="{339736F3-279F-4840-80AE-4FD23C5B948C}"/>
          </ac:cxnSpMkLst>
        </pc:cxnChg>
        <pc:cxnChg chg="add del mod">
          <ac:chgData name="Michael Weinstein" userId="dde8f0b8-2f8d-4f82-9f5a-968ead95bb4f" providerId="ADAL" clId="{3B71A893-D951-4D0A-892E-E322AF8FFE62}" dt="2020-05-11T03:54:38.598" v="872" actId="478"/>
          <ac:cxnSpMkLst>
            <pc:docMk/>
            <pc:sldMk cId="2176995964" sldId="271"/>
            <ac:cxnSpMk id="11" creationId="{73707B93-C110-4C47-B243-4A5DFC809C31}"/>
          </ac:cxnSpMkLst>
        </pc:cxnChg>
      </pc:sldChg>
      <pc:sldChg chg="addSp modSp add mod">
        <pc:chgData name="Michael Weinstein" userId="dde8f0b8-2f8d-4f82-9f5a-968ead95bb4f" providerId="ADAL" clId="{3B71A893-D951-4D0A-892E-E322AF8FFE62}" dt="2020-05-11T03:55:01.652" v="895" actId="1076"/>
        <pc:sldMkLst>
          <pc:docMk/>
          <pc:sldMk cId="2516702613" sldId="272"/>
        </pc:sldMkLst>
        <pc:spChg chg="add mod">
          <ac:chgData name="Michael Weinstein" userId="dde8f0b8-2f8d-4f82-9f5a-968ead95bb4f" providerId="ADAL" clId="{3B71A893-D951-4D0A-892E-E322AF8FFE62}" dt="2020-05-11T03:55:01.652" v="895" actId="1076"/>
          <ac:spMkLst>
            <pc:docMk/>
            <pc:sldMk cId="2516702613" sldId="272"/>
            <ac:spMk id="4" creationId="{DD5DF3F0-DF09-4522-99B6-F1F191FD73E7}"/>
          </ac:spMkLst>
        </pc:spChg>
      </pc:sldChg>
      <pc:sldChg chg="addSp delSp modSp add mod">
        <pc:chgData name="Michael Weinstein" userId="dde8f0b8-2f8d-4f82-9f5a-968ead95bb4f" providerId="ADAL" clId="{3B71A893-D951-4D0A-892E-E322AF8FFE62}" dt="2020-05-11T03:59:46.628" v="923" actId="478"/>
        <pc:sldMkLst>
          <pc:docMk/>
          <pc:sldMk cId="2334979231" sldId="273"/>
        </pc:sldMkLst>
        <pc:spChg chg="mod">
          <ac:chgData name="Michael Weinstein" userId="dde8f0b8-2f8d-4f82-9f5a-968ead95bb4f" providerId="ADAL" clId="{3B71A893-D951-4D0A-892E-E322AF8FFE62}" dt="2020-05-11T03:55:57.520" v="919" actId="20577"/>
          <ac:spMkLst>
            <pc:docMk/>
            <pc:sldMk cId="2334979231" sldId="273"/>
            <ac:spMk id="4" creationId="{DD5DF3F0-DF09-4522-99B6-F1F191FD73E7}"/>
          </ac:spMkLst>
        </pc:spChg>
        <pc:cxnChg chg="mod">
          <ac:chgData name="Michael Weinstein" userId="dde8f0b8-2f8d-4f82-9f5a-968ead95bb4f" providerId="ADAL" clId="{3B71A893-D951-4D0A-892E-E322AF8FFE62}" dt="2020-05-11T03:55:22.460" v="898" actId="1076"/>
          <ac:cxnSpMkLst>
            <pc:docMk/>
            <pc:sldMk cId="2334979231" sldId="273"/>
            <ac:cxnSpMk id="5" creationId="{339736F3-279F-4840-80AE-4FD23C5B948C}"/>
          </ac:cxnSpMkLst>
        </pc:cxnChg>
        <pc:cxnChg chg="add mod">
          <ac:chgData name="Michael Weinstein" userId="dde8f0b8-2f8d-4f82-9f5a-968ead95bb4f" providerId="ADAL" clId="{3B71A893-D951-4D0A-892E-E322AF8FFE62}" dt="2020-05-11T03:55:31.429" v="901" actId="14100"/>
          <ac:cxnSpMkLst>
            <pc:docMk/>
            <pc:sldMk cId="2334979231" sldId="273"/>
            <ac:cxnSpMk id="9" creationId="{086280F8-865B-427E-836A-CDE1FEC03A16}"/>
          </ac:cxnSpMkLst>
        </pc:cxnChg>
        <pc:cxnChg chg="add del mod">
          <ac:chgData name="Michael Weinstein" userId="dde8f0b8-2f8d-4f82-9f5a-968ead95bb4f" providerId="ADAL" clId="{3B71A893-D951-4D0A-892E-E322AF8FFE62}" dt="2020-05-11T03:59:46.628" v="923" actId="478"/>
          <ac:cxnSpMkLst>
            <pc:docMk/>
            <pc:sldMk cId="2334979231" sldId="273"/>
            <ac:cxnSpMk id="12" creationId="{06ECE08B-EA81-4CB9-9D2C-F69A9541CEB4}"/>
          </ac:cxnSpMkLst>
        </pc:cxnChg>
      </pc:sldChg>
      <pc:sldChg chg="modSp add mod">
        <pc:chgData name="Michael Weinstein" userId="dde8f0b8-2f8d-4f82-9f5a-968ead95bb4f" providerId="ADAL" clId="{3B71A893-D951-4D0A-892E-E322AF8FFE62}" dt="2020-05-11T04:00:21.533" v="926" actId="20577"/>
        <pc:sldMkLst>
          <pc:docMk/>
          <pc:sldMk cId="3592670153" sldId="274"/>
        </pc:sldMkLst>
        <pc:spChg chg="mod">
          <ac:chgData name="Michael Weinstein" userId="dde8f0b8-2f8d-4f82-9f5a-968ead95bb4f" providerId="ADAL" clId="{3B71A893-D951-4D0A-892E-E322AF8FFE62}" dt="2020-05-11T04:00:21.533" v="926" actId="20577"/>
          <ac:spMkLst>
            <pc:docMk/>
            <pc:sldMk cId="3592670153" sldId="274"/>
            <ac:spMk id="4" creationId="{DD5DF3F0-DF09-4522-99B6-F1F191FD73E7}"/>
          </ac:spMkLst>
        </pc:spChg>
        <pc:cxnChg chg="mod">
          <ac:chgData name="Michael Weinstein" userId="dde8f0b8-2f8d-4f82-9f5a-968ead95bb4f" providerId="ADAL" clId="{3B71A893-D951-4D0A-892E-E322AF8FFE62}" dt="2020-05-11T04:00:17.039" v="925" actId="692"/>
          <ac:cxnSpMkLst>
            <pc:docMk/>
            <pc:sldMk cId="3592670153" sldId="274"/>
            <ac:cxnSpMk id="12" creationId="{06ECE08B-EA81-4CB9-9D2C-F69A9541CEB4}"/>
          </ac:cxnSpMkLst>
        </pc:cxnChg>
      </pc:sldChg>
      <pc:sldChg chg="addSp modSp add mod">
        <pc:chgData name="Michael Weinstein" userId="dde8f0b8-2f8d-4f82-9f5a-968ead95bb4f" providerId="ADAL" clId="{3B71A893-D951-4D0A-892E-E322AF8FFE62}" dt="2020-05-11T04:05:51.803" v="938" actId="20577"/>
        <pc:sldMkLst>
          <pc:docMk/>
          <pc:sldMk cId="3239541738" sldId="275"/>
        </pc:sldMkLst>
        <pc:spChg chg="mod">
          <ac:chgData name="Michael Weinstein" userId="dde8f0b8-2f8d-4f82-9f5a-968ead95bb4f" providerId="ADAL" clId="{3B71A893-D951-4D0A-892E-E322AF8FFE62}" dt="2020-05-11T04:05:51.803" v="938" actId="20577"/>
          <ac:spMkLst>
            <pc:docMk/>
            <pc:sldMk cId="3239541738" sldId="275"/>
            <ac:spMk id="4" creationId="{DD5DF3F0-DF09-4522-99B6-F1F191FD73E7}"/>
          </ac:spMkLst>
        </pc:spChg>
        <pc:picChg chg="add mod">
          <ac:chgData name="Michael Weinstein" userId="dde8f0b8-2f8d-4f82-9f5a-968ead95bb4f" providerId="ADAL" clId="{3B71A893-D951-4D0A-892E-E322AF8FFE62}" dt="2020-05-11T04:05:30.684" v="933" actId="1076"/>
          <ac:picMkLst>
            <pc:docMk/>
            <pc:sldMk cId="3239541738" sldId="275"/>
            <ac:picMk id="8" creationId="{6C98C680-F59E-49D9-BF08-E662F5600E70}"/>
          </ac:picMkLst>
        </pc:picChg>
        <pc:cxnChg chg="mod">
          <ac:chgData name="Michael Weinstein" userId="dde8f0b8-2f8d-4f82-9f5a-968ead95bb4f" providerId="ADAL" clId="{3B71A893-D951-4D0A-892E-E322AF8FFE62}" dt="2020-05-11T04:05:07.304" v="928" actId="692"/>
          <ac:cxnSpMkLst>
            <pc:docMk/>
            <pc:sldMk cId="3239541738" sldId="275"/>
            <ac:cxnSpMk id="12" creationId="{06ECE08B-EA81-4CB9-9D2C-F69A9541CEB4}"/>
          </ac:cxnSpMkLst>
        </pc:cxnChg>
        <pc:cxnChg chg="add mod">
          <ac:chgData name="Michael Weinstein" userId="dde8f0b8-2f8d-4f82-9f5a-968ead95bb4f" providerId="ADAL" clId="{3B71A893-D951-4D0A-892E-E322AF8FFE62}" dt="2020-05-11T04:05:46.103" v="936" actId="14100"/>
          <ac:cxnSpMkLst>
            <pc:docMk/>
            <pc:sldMk cId="3239541738" sldId="275"/>
            <ac:cxnSpMk id="13" creationId="{A3964317-8D79-47D7-AA82-1621C6538E63}"/>
          </ac:cxnSpMkLst>
        </pc:cxnChg>
      </pc:sldChg>
      <pc:sldChg chg="addSp delSp modSp add mod">
        <pc:chgData name="Michael Weinstein" userId="dde8f0b8-2f8d-4f82-9f5a-968ead95bb4f" providerId="ADAL" clId="{3B71A893-D951-4D0A-892E-E322AF8FFE62}" dt="2020-05-11T04:08:31.529" v="1029" actId="478"/>
        <pc:sldMkLst>
          <pc:docMk/>
          <pc:sldMk cId="1084000593" sldId="276"/>
        </pc:sldMkLst>
        <pc:picChg chg="add del mod">
          <ac:chgData name="Michael Weinstein" userId="dde8f0b8-2f8d-4f82-9f5a-968ead95bb4f" providerId="ADAL" clId="{3B71A893-D951-4D0A-892E-E322AF8FFE62}" dt="2020-05-11T04:08:31.529" v="1029" actId="478"/>
          <ac:picMkLst>
            <pc:docMk/>
            <pc:sldMk cId="1084000593" sldId="276"/>
            <ac:picMk id="14" creationId="{C11160B3-2192-4256-8EF2-C5CD594A2349}"/>
          </ac:picMkLst>
        </pc:picChg>
        <pc:cxnChg chg="mod">
          <ac:chgData name="Michael Weinstein" userId="dde8f0b8-2f8d-4f82-9f5a-968ead95bb4f" providerId="ADAL" clId="{3B71A893-D951-4D0A-892E-E322AF8FFE62}" dt="2020-05-11T04:07:19.959" v="1026" actId="692"/>
          <ac:cxnSpMkLst>
            <pc:docMk/>
            <pc:sldMk cId="1084000593" sldId="276"/>
            <ac:cxnSpMk id="12" creationId="{06ECE08B-EA81-4CB9-9D2C-F69A9541CEB4}"/>
          </ac:cxnSpMkLst>
        </pc:cxnChg>
        <pc:cxnChg chg="mod">
          <ac:chgData name="Michael Weinstein" userId="dde8f0b8-2f8d-4f82-9f5a-968ead95bb4f" providerId="ADAL" clId="{3B71A893-D951-4D0A-892E-E322AF8FFE62}" dt="2020-05-11T04:07:02.504" v="940" actId="692"/>
          <ac:cxnSpMkLst>
            <pc:docMk/>
            <pc:sldMk cId="1084000593" sldId="276"/>
            <ac:cxnSpMk id="13" creationId="{A3964317-8D79-47D7-AA82-1621C6538E63}"/>
          </ac:cxnSpMkLst>
        </pc:cxnChg>
      </pc:sldChg>
      <pc:sldChg chg="modSp new mod">
        <pc:chgData name="Michael Weinstein" userId="dde8f0b8-2f8d-4f82-9f5a-968ead95bb4f" providerId="ADAL" clId="{3B71A893-D951-4D0A-892E-E322AF8FFE62}" dt="2020-05-11T04:13:48.123" v="1120" actId="20577"/>
        <pc:sldMkLst>
          <pc:docMk/>
          <pc:sldMk cId="6445807" sldId="277"/>
        </pc:sldMkLst>
        <pc:spChg chg="mod">
          <ac:chgData name="Michael Weinstein" userId="dde8f0b8-2f8d-4f82-9f5a-968ead95bb4f" providerId="ADAL" clId="{3B71A893-D951-4D0A-892E-E322AF8FFE62}" dt="2020-05-11T04:13:48.123" v="1120" actId="20577"/>
          <ac:spMkLst>
            <pc:docMk/>
            <pc:sldMk cId="6445807" sldId="277"/>
            <ac:spMk id="4" creationId="{4B047B75-3199-422C-98F1-CC3253A0074B}"/>
          </ac:spMkLst>
        </pc:spChg>
      </pc:sldChg>
      <pc:sldChg chg="addSp delSp modSp new mod">
        <pc:chgData name="Michael Weinstein" userId="dde8f0b8-2f8d-4f82-9f5a-968ead95bb4f" providerId="ADAL" clId="{3B71A893-D951-4D0A-892E-E322AF8FFE62}" dt="2020-05-11T04:29:19.403" v="2182" actId="1038"/>
        <pc:sldMkLst>
          <pc:docMk/>
          <pc:sldMk cId="1903462981" sldId="278"/>
        </pc:sldMkLst>
        <pc:spChg chg="mod">
          <ac:chgData name="Michael Weinstein" userId="dde8f0b8-2f8d-4f82-9f5a-968ead95bb4f" providerId="ADAL" clId="{3B71A893-D951-4D0A-892E-E322AF8FFE62}" dt="2020-05-11T04:28:26.470" v="2176" actId="1035"/>
          <ac:spMkLst>
            <pc:docMk/>
            <pc:sldMk cId="1903462981" sldId="278"/>
            <ac:spMk id="2" creationId="{E91B9763-62E5-46E7-9DDE-A3EF4000A88D}"/>
          </ac:spMkLst>
        </pc:spChg>
        <pc:spChg chg="mod">
          <ac:chgData name="Michael Weinstein" userId="dde8f0b8-2f8d-4f82-9f5a-968ead95bb4f" providerId="ADAL" clId="{3B71A893-D951-4D0A-892E-E322AF8FFE62}" dt="2020-05-11T04:28:26.470" v="2176" actId="1035"/>
          <ac:spMkLst>
            <pc:docMk/>
            <pc:sldMk cId="1903462981" sldId="278"/>
            <ac:spMk id="3" creationId="{F9280E61-717A-4B3A-8380-C6C2A13A0DD0}"/>
          </ac:spMkLst>
        </pc:spChg>
        <pc:spChg chg="mod">
          <ac:chgData name="Michael Weinstein" userId="dde8f0b8-2f8d-4f82-9f5a-968ead95bb4f" providerId="ADAL" clId="{3B71A893-D951-4D0A-892E-E322AF8FFE62}" dt="2020-05-11T04:14:27.475" v="1132" actId="20577"/>
          <ac:spMkLst>
            <pc:docMk/>
            <pc:sldMk cId="1903462981" sldId="278"/>
            <ac:spMk id="6" creationId="{479D3124-746E-4CB8-8E3D-D05897194986}"/>
          </ac:spMkLst>
        </pc:spChg>
        <pc:spChg chg="mod">
          <ac:chgData name="Michael Weinstein" userId="dde8f0b8-2f8d-4f82-9f5a-968ead95bb4f" providerId="ADAL" clId="{3B71A893-D951-4D0A-892E-E322AF8FFE62}" dt="2020-05-11T04:28:26.470" v="2176" actId="1035"/>
          <ac:spMkLst>
            <pc:docMk/>
            <pc:sldMk cId="1903462981" sldId="278"/>
            <ac:spMk id="7" creationId="{23D660D1-DEDB-46BA-B536-016F19725773}"/>
          </ac:spMkLst>
        </pc:spChg>
        <pc:picChg chg="add mod">
          <ac:chgData name="Michael Weinstein" userId="dde8f0b8-2f8d-4f82-9f5a-968ead95bb4f" providerId="ADAL" clId="{3B71A893-D951-4D0A-892E-E322AF8FFE62}" dt="2020-05-11T04:28:26.470" v="2176" actId="1035"/>
          <ac:picMkLst>
            <pc:docMk/>
            <pc:sldMk cId="1903462981" sldId="278"/>
            <ac:picMk id="9" creationId="{DC34DF8C-0784-4259-9550-9EA5CE2ABF67}"/>
          </ac:picMkLst>
        </pc:picChg>
        <pc:picChg chg="add mod">
          <ac:chgData name="Michael Weinstein" userId="dde8f0b8-2f8d-4f82-9f5a-968ead95bb4f" providerId="ADAL" clId="{3B71A893-D951-4D0A-892E-E322AF8FFE62}" dt="2020-05-11T04:28:26.470" v="2176" actId="1035"/>
          <ac:picMkLst>
            <pc:docMk/>
            <pc:sldMk cId="1903462981" sldId="278"/>
            <ac:picMk id="10" creationId="{545C5E06-5C23-4A72-9278-8D4AA3372D75}"/>
          </ac:picMkLst>
        </pc:picChg>
        <pc:picChg chg="add mod">
          <ac:chgData name="Michael Weinstein" userId="dde8f0b8-2f8d-4f82-9f5a-968ead95bb4f" providerId="ADAL" clId="{3B71A893-D951-4D0A-892E-E322AF8FFE62}" dt="2020-05-11T04:28:26.470" v="2176" actId="1035"/>
          <ac:picMkLst>
            <pc:docMk/>
            <pc:sldMk cId="1903462981" sldId="278"/>
            <ac:picMk id="11" creationId="{2DFCBA10-E84E-47DD-B3E0-53B17842E9D1}"/>
          </ac:picMkLst>
        </pc:picChg>
        <pc:picChg chg="add mod">
          <ac:chgData name="Michael Weinstein" userId="dde8f0b8-2f8d-4f82-9f5a-968ead95bb4f" providerId="ADAL" clId="{3B71A893-D951-4D0A-892E-E322AF8FFE62}" dt="2020-05-11T04:28:26.470" v="2176" actId="1035"/>
          <ac:picMkLst>
            <pc:docMk/>
            <pc:sldMk cId="1903462981" sldId="278"/>
            <ac:picMk id="12" creationId="{4755B39E-C681-4665-9219-8C58B9D99BE4}"/>
          </ac:picMkLst>
        </pc:picChg>
        <pc:picChg chg="add del mod">
          <ac:chgData name="Michael Weinstein" userId="dde8f0b8-2f8d-4f82-9f5a-968ead95bb4f" providerId="ADAL" clId="{3B71A893-D951-4D0A-892E-E322AF8FFE62}" dt="2020-05-11T04:25:09.557" v="2014" actId="478"/>
          <ac:picMkLst>
            <pc:docMk/>
            <pc:sldMk cId="1903462981" sldId="278"/>
            <ac:picMk id="14" creationId="{5CF681F4-3CAB-4DCB-8E43-FC6DAF5E6FED}"/>
          </ac:picMkLst>
        </pc:picChg>
        <pc:picChg chg="add del mod">
          <ac:chgData name="Michael Weinstein" userId="dde8f0b8-2f8d-4f82-9f5a-968ead95bb4f" providerId="ADAL" clId="{3B71A893-D951-4D0A-892E-E322AF8FFE62}" dt="2020-05-11T04:25:08.356" v="2013" actId="478"/>
          <ac:picMkLst>
            <pc:docMk/>
            <pc:sldMk cId="1903462981" sldId="278"/>
            <ac:picMk id="15" creationId="{24D94322-36BF-4BD6-9DFB-4F92BDAEA23B}"/>
          </ac:picMkLst>
        </pc:picChg>
        <pc:picChg chg="add mod">
          <ac:chgData name="Michael Weinstein" userId="dde8f0b8-2f8d-4f82-9f5a-968ead95bb4f" providerId="ADAL" clId="{3B71A893-D951-4D0A-892E-E322AF8FFE62}" dt="2020-05-11T04:28:26.470" v="2176" actId="1035"/>
          <ac:picMkLst>
            <pc:docMk/>
            <pc:sldMk cId="1903462981" sldId="278"/>
            <ac:picMk id="17" creationId="{220E42E9-D7CA-4394-A347-422CAD60AC36}"/>
          </ac:picMkLst>
        </pc:picChg>
        <pc:picChg chg="add mod">
          <ac:chgData name="Michael Weinstein" userId="dde8f0b8-2f8d-4f82-9f5a-968ead95bb4f" providerId="ADAL" clId="{3B71A893-D951-4D0A-892E-E322AF8FFE62}" dt="2020-05-11T04:28:26.470" v="2176" actId="1035"/>
          <ac:picMkLst>
            <pc:docMk/>
            <pc:sldMk cId="1903462981" sldId="278"/>
            <ac:picMk id="18" creationId="{1EF7FDF1-1464-4E81-9008-158B0C011AC3}"/>
          </ac:picMkLst>
        </pc:picChg>
        <pc:picChg chg="add mod">
          <ac:chgData name="Michael Weinstein" userId="dde8f0b8-2f8d-4f82-9f5a-968ead95bb4f" providerId="ADAL" clId="{3B71A893-D951-4D0A-892E-E322AF8FFE62}" dt="2020-05-11T04:28:26.470" v="2176" actId="1035"/>
          <ac:picMkLst>
            <pc:docMk/>
            <pc:sldMk cId="1903462981" sldId="278"/>
            <ac:picMk id="19" creationId="{16BF3C79-C206-4953-83D4-0796F06F1C45}"/>
          </ac:picMkLst>
        </pc:picChg>
        <pc:picChg chg="add del mod">
          <ac:chgData name="Michael Weinstein" userId="dde8f0b8-2f8d-4f82-9f5a-968ead95bb4f" providerId="ADAL" clId="{3B71A893-D951-4D0A-892E-E322AF8FFE62}" dt="2020-05-11T04:29:10.211" v="2177" actId="478"/>
          <ac:picMkLst>
            <pc:docMk/>
            <pc:sldMk cId="1903462981" sldId="278"/>
            <ac:picMk id="20" creationId="{6C6135DC-BF15-4553-888D-24DE51614A10}"/>
          </ac:picMkLst>
        </pc:picChg>
        <pc:picChg chg="add del mod">
          <ac:chgData name="Michael Weinstein" userId="dde8f0b8-2f8d-4f82-9f5a-968ead95bb4f" providerId="ADAL" clId="{3B71A893-D951-4D0A-892E-E322AF8FFE62}" dt="2020-05-11T04:27:35.958" v="2143" actId="478"/>
          <ac:picMkLst>
            <pc:docMk/>
            <pc:sldMk cId="1903462981" sldId="278"/>
            <ac:picMk id="21" creationId="{706358FA-8A7A-4E6E-9C52-B847C8C8DB0B}"/>
          </ac:picMkLst>
        </pc:picChg>
        <pc:picChg chg="add mod">
          <ac:chgData name="Michael Weinstein" userId="dde8f0b8-2f8d-4f82-9f5a-968ead95bb4f" providerId="ADAL" clId="{3B71A893-D951-4D0A-892E-E322AF8FFE62}" dt="2020-05-11T04:29:19.403" v="2182" actId="1038"/>
          <ac:picMkLst>
            <pc:docMk/>
            <pc:sldMk cId="1903462981" sldId="278"/>
            <ac:picMk id="22" creationId="{6CEDED75-B69E-4AFE-A1DC-5815CFF5D10C}"/>
          </ac:picMkLst>
        </pc:picChg>
        <pc:picChg chg="add mod">
          <ac:chgData name="Michael Weinstein" userId="dde8f0b8-2f8d-4f82-9f5a-968ead95bb4f" providerId="ADAL" clId="{3B71A893-D951-4D0A-892E-E322AF8FFE62}" dt="2020-05-11T04:29:19.403" v="2182" actId="1038"/>
          <ac:picMkLst>
            <pc:docMk/>
            <pc:sldMk cId="1903462981" sldId="278"/>
            <ac:picMk id="23" creationId="{99972C7B-C779-4852-90D0-556EFB3FCC41}"/>
          </ac:picMkLst>
        </pc:picChg>
      </pc:sldChg>
      <pc:sldChg chg="new del">
        <pc:chgData name="Michael Weinstein" userId="dde8f0b8-2f8d-4f82-9f5a-968ead95bb4f" providerId="ADAL" clId="{3B71A893-D951-4D0A-892E-E322AF8FFE62}" dt="2020-05-11T04:14:00.779" v="1122" actId="47"/>
        <pc:sldMkLst>
          <pc:docMk/>
          <pc:sldMk cId="2687566906" sldId="278"/>
        </pc:sldMkLst>
      </pc:sldChg>
      <pc:sldChg chg="add del">
        <pc:chgData name="Michael Weinstein" userId="dde8f0b8-2f8d-4f82-9f5a-968ead95bb4f" providerId="ADAL" clId="{3B71A893-D951-4D0A-892E-E322AF8FFE62}" dt="2020-05-11T04:30:24.215" v="2186" actId="47"/>
        <pc:sldMkLst>
          <pc:docMk/>
          <pc:sldMk cId="2125696417" sldId="279"/>
        </pc:sldMkLst>
      </pc:sldChg>
      <pc:sldChg chg="delSp modSp add mod">
        <pc:chgData name="Michael Weinstein" userId="dde8f0b8-2f8d-4f82-9f5a-968ead95bb4f" providerId="ADAL" clId="{3B71A893-D951-4D0A-892E-E322AF8FFE62}" dt="2020-05-11T04:54:36.883" v="4497" actId="20577"/>
        <pc:sldMkLst>
          <pc:docMk/>
          <pc:sldMk cId="2155697014" sldId="280"/>
        </pc:sldMkLst>
        <pc:spChg chg="mod">
          <ac:chgData name="Michael Weinstein" userId="dde8f0b8-2f8d-4f82-9f5a-968ead95bb4f" providerId="ADAL" clId="{3B71A893-D951-4D0A-892E-E322AF8FFE62}" dt="2020-05-11T04:42:28.576" v="3415" actId="1076"/>
          <ac:spMkLst>
            <pc:docMk/>
            <pc:sldMk cId="2155697014" sldId="280"/>
            <ac:spMk id="2" creationId="{E91B9763-62E5-46E7-9DDE-A3EF4000A88D}"/>
          </ac:spMkLst>
        </pc:spChg>
        <pc:spChg chg="mod">
          <ac:chgData name="Michael Weinstein" userId="dde8f0b8-2f8d-4f82-9f5a-968ead95bb4f" providerId="ADAL" clId="{3B71A893-D951-4D0A-892E-E322AF8FFE62}" dt="2020-05-11T04:30:31.661" v="2198" actId="20577"/>
          <ac:spMkLst>
            <pc:docMk/>
            <pc:sldMk cId="2155697014" sldId="280"/>
            <ac:spMk id="3" creationId="{F9280E61-717A-4B3A-8380-C6C2A13A0DD0}"/>
          </ac:spMkLst>
        </pc:spChg>
        <pc:spChg chg="mod">
          <ac:chgData name="Michael Weinstein" userId="dde8f0b8-2f8d-4f82-9f5a-968ead95bb4f" providerId="ADAL" clId="{3B71A893-D951-4D0A-892E-E322AF8FFE62}" dt="2020-05-11T04:54:36.883" v="4497" actId="20577"/>
          <ac:spMkLst>
            <pc:docMk/>
            <pc:sldMk cId="2155697014" sldId="280"/>
            <ac:spMk id="7" creationId="{23D660D1-DEDB-46BA-B536-016F19725773}"/>
          </ac:spMkLst>
        </pc:spChg>
        <pc:picChg chg="del">
          <ac:chgData name="Michael Weinstein" userId="dde8f0b8-2f8d-4f82-9f5a-968ead95bb4f" providerId="ADAL" clId="{3B71A893-D951-4D0A-892E-E322AF8FFE62}" dt="2020-05-11T04:31:34.188" v="2252" actId="478"/>
          <ac:picMkLst>
            <pc:docMk/>
            <pc:sldMk cId="2155697014" sldId="280"/>
            <ac:picMk id="9" creationId="{DC34DF8C-0784-4259-9550-9EA5CE2ABF67}"/>
          </ac:picMkLst>
        </pc:picChg>
        <pc:picChg chg="del">
          <ac:chgData name="Michael Weinstein" userId="dde8f0b8-2f8d-4f82-9f5a-968ead95bb4f" providerId="ADAL" clId="{3B71A893-D951-4D0A-892E-E322AF8FFE62}" dt="2020-05-11T04:31:34.188" v="2252" actId="478"/>
          <ac:picMkLst>
            <pc:docMk/>
            <pc:sldMk cId="2155697014" sldId="280"/>
            <ac:picMk id="10" creationId="{545C5E06-5C23-4A72-9278-8D4AA3372D75}"/>
          </ac:picMkLst>
        </pc:picChg>
        <pc:picChg chg="del">
          <ac:chgData name="Michael Weinstein" userId="dde8f0b8-2f8d-4f82-9f5a-968ead95bb4f" providerId="ADAL" clId="{3B71A893-D951-4D0A-892E-E322AF8FFE62}" dt="2020-05-11T04:31:34.188" v="2252" actId="478"/>
          <ac:picMkLst>
            <pc:docMk/>
            <pc:sldMk cId="2155697014" sldId="280"/>
            <ac:picMk id="11" creationId="{2DFCBA10-E84E-47DD-B3E0-53B17842E9D1}"/>
          </ac:picMkLst>
        </pc:picChg>
        <pc:picChg chg="del">
          <ac:chgData name="Michael Weinstein" userId="dde8f0b8-2f8d-4f82-9f5a-968ead95bb4f" providerId="ADAL" clId="{3B71A893-D951-4D0A-892E-E322AF8FFE62}" dt="2020-05-11T04:31:34.188" v="2252" actId="478"/>
          <ac:picMkLst>
            <pc:docMk/>
            <pc:sldMk cId="2155697014" sldId="280"/>
            <ac:picMk id="12" creationId="{4755B39E-C681-4665-9219-8C58B9D99BE4}"/>
          </ac:picMkLst>
        </pc:picChg>
        <pc:picChg chg="del">
          <ac:chgData name="Michael Weinstein" userId="dde8f0b8-2f8d-4f82-9f5a-968ead95bb4f" providerId="ADAL" clId="{3B71A893-D951-4D0A-892E-E322AF8FFE62}" dt="2020-05-11T04:31:34.188" v="2252" actId="478"/>
          <ac:picMkLst>
            <pc:docMk/>
            <pc:sldMk cId="2155697014" sldId="280"/>
            <ac:picMk id="17" creationId="{220E42E9-D7CA-4394-A347-422CAD60AC36}"/>
          </ac:picMkLst>
        </pc:picChg>
        <pc:picChg chg="del">
          <ac:chgData name="Michael Weinstein" userId="dde8f0b8-2f8d-4f82-9f5a-968ead95bb4f" providerId="ADAL" clId="{3B71A893-D951-4D0A-892E-E322AF8FFE62}" dt="2020-05-11T04:31:34.188" v="2252" actId="478"/>
          <ac:picMkLst>
            <pc:docMk/>
            <pc:sldMk cId="2155697014" sldId="280"/>
            <ac:picMk id="18" creationId="{1EF7FDF1-1464-4E81-9008-158B0C011AC3}"/>
          </ac:picMkLst>
        </pc:picChg>
        <pc:picChg chg="del">
          <ac:chgData name="Michael Weinstein" userId="dde8f0b8-2f8d-4f82-9f5a-968ead95bb4f" providerId="ADAL" clId="{3B71A893-D951-4D0A-892E-E322AF8FFE62}" dt="2020-05-11T04:31:34.188" v="2252" actId="478"/>
          <ac:picMkLst>
            <pc:docMk/>
            <pc:sldMk cId="2155697014" sldId="280"/>
            <ac:picMk id="19" creationId="{16BF3C79-C206-4953-83D4-0796F06F1C45}"/>
          </ac:picMkLst>
        </pc:picChg>
        <pc:picChg chg="del">
          <ac:chgData name="Michael Weinstein" userId="dde8f0b8-2f8d-4f82-9f5a-968ead95bb4f" providerId="ADAL" clId="{3B71A893-D951-4D0A-892E-E322AF8FFE62}" dt="2020-05-11T04:31:34.188" v="2252" actId="478"/>
          <ac:picMkLst>
            <pc:docMk/>
            <pc:sldMk cId="2155697014" sldId="280"/>
            <ac:picMk id="22" creationId="{6CEDED75-B69E-4AFE-A1DC-5815CFF5D10C}"/>
          </ac:picMkLst>
        </pc:picChg>
        <pc:picChg chg="del">
          <ac:chgData name="Michael Weinstein" userId="dde8f0b8-2f8d-4f82-9f5a-968ead95bb4f" providerId="ADAL" clId="{3B71A893-D951-4D0A-892E-E322AF8FFE62}" dt="2020-05-11T04:31:34.188" v="2252" actId="478"/>
          <ac:picMkLst>
            <pc:docMk/>
            <pc:sldMk cId="2155697014" sldId="280"/>
            <ac:picMk id="23" creationId="{99972C7B-C779-4852-90D0-556EFB3FCC41}"/>
          </ac:picMkLst>
        </pc:picChg>
      </pc:sldChg>
      <pc:sldChg chg="addSp delSp modSp add mod">
        <pc:chgData name="Michael Weinstein" userId="dde8f0b8-2f8d-4f82-9f5a-968ead95bb4f" providerId="ADAL" clId="{3B71A893-D951-4D0A-892E-E322AF8FFE62}" dt="2020-05-12T05:48:59.557" v="15870" actId="20577"/>
        <pc:sldMkLst>
          <pc:docMk/>
          <pc:sldMk cId="2904743063" sldId="281"/>
        </pc:sldMkLst>
        <pc:spChg chg="del">
          <ac:chgData name="Michael Weinstein" userId="dde8f0b8-2f8d-4f82-9f5a-968ead95bb4f" providerId="ADAL" clId="{3B71A893-D951-4D0A-892E-E322AF8FFE62}" dt="2020-05-11T04:49:33.111" v="4102" actId="478"/>
          <ac:spMkLst>
            <pc:docMk/>
            <pc:sldMk cId="2904743063" sldId="281"/>
            <ac:spMk id="2" creationId="{E91B9763-62E5-46E7-9DDE-A3EF4000A88D}"/>
          </ac:spMkLst>
        </pc:spChg>
        <pc:spChg chg="mod">
          <ac:chgData name="Michael Weinstein" userId="dde8f0b8-2f8d-4f82-9f5a-968ead95bb4f" providerId="ADAL" clId="{3B71A893-D951-4D0A-892E-E322AF8FFE62}" dt="2020-05-12T05:45:07.070" v="15279" actId="20577"/>
          <ac:spMkLst>
            <pc:docMk/>
            <pc:sldMk cId="2904743063" sldId="281"/>
            <ac:spMk id="3" creationId="{F9280E61-717A-4B3A-8380-C6C2A13A0DD0}"/>
          </ac:spMkLst>
        </pc:spChg>
        <pc:spChg chg="mod">
          <ac:chgData name="Michael Weinstein" userId="dde8f0b8-2f8d-4f82-9f5a-968ead95bb4f" providerId="ADAL" clId="{3B71A893-D951-4D0A-892E-E322AF8FFE62}" dt="2020-05-11T04:46:57.423" v="3783" actId="20577"/>
          <ac:spMkLst>
            <pc:docMk/>
            <pc:sldMk cId="2904743063" sldId="281"/>
            <ac:spMk id="6" creationId="{479D3124-746E-4CB8-8E3D-D05897194986}"/>
          </ac:spMkLst>
        </pc:spChg>
        <pc:spChg chg="mod">
          <ac:chgData name="Michael Weinstein" userId="dde8f0b8-2f8d-4f82-9f5a-968ead95bb4f" providerId="ADAL" clId="{3B71A893-D951-4D0A-892E-E322AF8FFE62}" dt="2020-05-12T05:48:59.557" v="15870" actId="20577"/>
          <ac:spMkLst>
            <pc:docMk/>
            <pc:sldMk cId="2904743063" sldId="281"/>
            <ac:spMk id="7" creationId="{23D660D1-DEDB-46BA-B536-016F19725773}"/>
          </ac:spMkLst>
        </pc:spChg>
        <pc:spChg chg="add del mod">
          <ac:chgData name="Michael Weinstein" userId="dde8f0b8-2f8d-4f82-9f5a-968ead95bb4f" providerId="ADAL" clId="{3B71A893-D951-4D0A-892E-E322AF8FFE62}" dt="2020-05-11T04:49:35.580" v="4103" actId="478"/>
          <ac:spMkLst>
            <pc:docMk/>
            <pc:sldMk cId="2904743063" sldId="281"/>
            <ac:spMk id="9" creationId="{E1885F86-5F01-46C4-B0AE-D86E75A029D8}"/>
          </ac:spMkLst>
        </pc:spChg>
      </pc:sldChg>
      <pc:sldChg chg="addSp delSp modSp new mod">
        <pc:chgData name="Michael Weinstein" userId="dde8f0b8-2f8d-4f82-9f5a-968ead95bb4f" providerId="ADAL" clId="{3B71A893-D951-4D0A-892E-E322AF8FFE62}" dt="2020-05-11T07:56:15.319" v="6162" actId="20577"/>
        <pc:sldMkLst>
          <pc:docMk/>
          <pc:sldMk cId="1452477569" sldId="282"/>
        </pc:sldMkLst>
        <pc:spChg chg="del">
          <ac:chgData name="Michael Weinstein" userId="dde8f0b8-2f8d-4f82-9f5a-968ead95bb4f" providerId="ADAL" clId="{3B71A893-D951-4D0A-892E-E322AF8FFE62}" dt="2020-05-11T07:20:29.755" v="5073" actId="478"/>
          <ac:spMkLst>
            <pc:docMk/>
            <pc:sldMk cId="1452477569" sldId="282"/>
            <ac:spMk id="4" creationId="{D6ADF261-AE2B-48EB-897B-25BB1DFAEEFD}"/>
          </ac:spMkLst>
        </pc:spChg>
        <pc:spChg chg="del">
          <ac:chgData name="Michael Weinstein" userId="dde8f0b8-2f8d-4f82-9f5a-968ead95bb4f" providerId="ADAL" clId="{3B71A893-D951-4D0A-892E-E322AF8FFE62}" dt="2020-05-11T07:20:23.570" v="5072" actId="478"/>
          <ac:spMkLst>
            <pc:docMk/>
            <pc:sldMk cId="1452477569" sldId="282"/>
            <ac:spMk id="5" creationId="{CE6D5508-7542-46C9-BB1D-DC7D8BC6590C}"/>
          </ac:spMkLst>
        </pc:spChg>
        <pc:spChg chg="mod">
          <ac:chgData name="Michael Weinstein" userId="dde8f0b8-2f8d-4f82-9f5a-968ead95bb4f" providerId="ADAL" clId="{3B71A893-D951-4D0A-892E-E322AF8FFE62}" dt="2020-05-11T07:21:08.033" v="5110" actId="20577"/>
          <ac:spMkLst>
            <pc:docMk/>
            <pc:sldMk cId="1452477569" sldId="282"/>
            <ac:spMk id="6" creationId="{C3F0208C-0EC8-4243-99C1-9BD58B9B40A7}"/>
          </ac:spMkLst>
        </pc:spChg>
        <pc:spChg chg="add mod">
          <ac:chgData name="Michael Weinstein" userId="dde8f0b8-2f8d-4f82-9f5a-968ead95bb4f" providerId="ADAL" clId="{3B71A893-D951-4D0A-892E-E322AF8FFE62}" dt="2020-05-11T07:51:57.583" v="5859" actId="1036"/>
          <ac:spMkLst>
            <pc:docMk/>
            <pc:sldMk cId="1452477569" sldId="282"/>
            <ac:spMk id="11" creationId="{499F9079-6E29-463D-A571-BBB744A364DD}"/>
          </ac:spMkLst>
        </pc:spChg>
        <pc:spChg chg="add mod">
          <ac:chgData name="Michael Weinstein" userId="dde8f0b8-2f8d-4f82-9f5a-968ead95bb4f" providerId="ADAL" clId="{3B71A893-D951-4D0A-892E-E322AF8FFE62}" dt="2020-05-11T07:56:15.319" v="6162" actId="20577"/>
          <ac:spMkLst>
            <pc:docMk/>
            <pc:sldMk cId="1452477569" sldId="282"/>
            <ac:spMk id="12" creationId="{CDED4F05-10F3-4CE6-BB3F-53F5E75B9420}"/>
          </ac:spMkLst>
        </pc:spChg>
        <pc:graphicFrameChg chg="add mod modGraphic">
          <ac:chgData name="Michael Weinstein" userId="dde8f0b8-2f8d-4f82-9f5a-968ead95bb4f" providerId="ADAL" clId="{3B71A893-D951-4D0A-892E-E322AF8FFE62}" dt="2020-05-11T07:53:18.067" v="5892" actId="20577"/>
          <ac:graphicFrameMkLst>
            <pc:docMk/>
            <pc:sldMk cId="1452477569" sldId="282"/>
            <ac:graphicFrameMk id="9" creationId="{23210EBD-9FE1-42B2-ABCF-94AB44678D80}"/>
          </ac:graphicFrameMkLst>
        </pc:graphicFrameChg>
        <pc:picChg chg="add mod modCrop">
          <ac:chgData name="Michael Weinstein" userId="dde8f0b8-2f8d-4f82-9f5a-968ead95bb4f" providerId="ADAL" clId="{3B71A893-D951-4D0A-892E-E322AF8FFE62}" dt="2020-05-11T07:51:57.583" v="5859" actId="1036"/>
          <ac:picMkLst>
            <pc:docMk/>
            <pc:sldMk cId="1452477569" sldId="282"/>
            <ac:picMk id="8" creationId="{B124087B-61FA-41EB-8861-13E5F126F91E}"/>
          </ac:picMkLst>
        </pc:picChg>
      </pc:sldChg>
      <pc:sldChg chg="new del">
        <pc:chgData name="Michael Weinstein" userId="dde8f0b8-2f8d-4f82-9f5a-968ead95bb4f" providerId="ADAL" clId="{3B71A893-D951-4D0A-892E-E322AF8FFE62}" dt="2020-05-11T06:28:33.624" v="4505" actId="47"/>
        <pc:sldMkLst>
          <pc:docMk/>
          <pc:sldMk cId="1732196111" sldId="283"/>
        </pc:sldMkLst>
      </pc:sldChg>
      <pc:sldChg chg="addSp delSp modSp new mod">
        <pc:chgData name="Michael Weinstein" userId="dde8f0b8-2f8d-4f82-9f5a-968ead95bb4f" providerId="ADAL" clId="{3B71A893-D951-4D0A-892E-E322AF8FFE62}" dt="2020-05-11T09:58:10.307" v="8562" actId="20577"/>
        <pc:sldMkLst>
          <pc:docMk/>
          <pc:sldMk cId="2741432768" sldId="284"/>
        </pc:sldMkLst>
        <pc:spChg chg="del">
          <ac:chgData name="Michael Weinstein" userId="dde8f0b8-2f8d-4f82-9f5a-968ead95bb4f" providerId="ADAL" clId="{3B71A893-D951-4D0A-892E-E322AF8FFE62}" dt="2020-05-11T06:28:32.588" v="4504" actId="478"/>
          <ac:spMkLst>
            <pc:docMk/>
            <pc:sldMk cId="2741432768" sldId="284"/>
            <ac:spMk id="4" creationId="{EE193588-D109-4644-A326-99969700B63C}"/>
          </ac:spMkLst>
        </pc:spChg>
        <pc:spChg chg="del mod">
          <ac:chgData name="Michael Weinstein" userId="dde8f0b8-2f8d-4f82-9f5a-968ead95bb4f" providerId="ADAL" clId="{3B71A893-D951-4D0A-892E-E322AF8FFE62}" dt="2020-05-11T06:29:28.631" v="4515" actId="478"/>
          <ac:spMkLst>
            <pc:docMk/>
            <pc:sldMk cId="2741432768" sldId="284"/>
            <ac:spMk id="5" creationId="{D26CB8D6-C691-4452-B91E-BFFFB6A97903}"/>
          </ac:spMkLst>
        </pc:spChg>
        <pc:spChg chg="del">
          <ac:chgData name="Michael Weinstein" userId="dde8f0b8-2f8d-4f82-9f5a-968ead95bb4f" providerId="ADAL" clId="{3B71A893-D951-4D0A-892E-E322AF8FFE62}" dt="2020-05-11T06:28:37.541" v="4507" actId="478"/>
          <ac:spMkLst>
            <pc:docMk/>
            <pc:sldMk cId="2741432768" sldId="284"/>
            <ac:spMk id="6" creationId="{152FFE97-0A47-4176-9349-4953B7E7CCB5}"/>
          </ac:spMkLst>
        </pc:spChg>
        <pc:spChg chg="del mod">
          <ac:chgData name="Michael Weinstein" userId="dde8f0b8-2f8d-4f82-9f5a-968ead95bb4f" providerId="ADAL" clId="{3B71A893-D951-4D0A-892E-E322AF8FFE62}" dt="2020-05-11T06:29:25.662" v="4514" actId="478"/>
          <ac:spMkLst>
            <pc:docMk/>
            <pc:sldMk cId="2741432768" sldId="284"/>
            <ac:spMk id="7" creationId="{838010E5-E808-42EC-8A11-B308EF4D2D36}"/>
          </ac:spMkLst>
        </pc:spChg>
        <pc:spChg chg="del">
          <ac:chgData name="Michael Weinstein" userId="dde8f0b8-2f8d-4f82-9f5a-968ead95bb4f" providerId="ADAL" clId="{3B71A893-D951-4D0A-892E-E322AF8FFE62}" dt="2020-05-11T06:28:36.742" v="4506" actId="478"/>
          <ac:spMkLst>
            <pc:docMk/>
            <pc:sldMk cId="2741432768" sldId="284"/>
            <ac:spMk id="8" creationId="{18A01523-9517-4874-84C5-07F32669047A}"/>
          </ac:spMkLst>
        </pc:spChg>
        <pc:spChg chg="mod">
          <ac:chgData name="Michael Weinstein" userId="dde8f0b8-2f8d-4f82-9f5a-968ead95bb4f" providerId="ADAL" clId="{3B71A893-D951-4D0A-892E-E322AF8FFE62}" dt="2020-05-11T06:45:08.554" v="4944" actId="15"/>
          <ac:spMkLst>
            <pc:docMk/>
            <pc:sldMk cId="2741432768" sldId="284"/>
            <ac:spMk id="9" creationId="{AC4F33EC-4A88-44C5-AE03-48383BDEED18}"/>
          </ac:spMkLst>
        </pc:spChg>
        <pc:spChg chg="mod">
          <ac:chgData name="Michael Weinstein" userId="dde8f0b8-2f8d-4f82-9f5a-968ead95bb4f" providerId="ADAL" clId="{3B71A893-D951-4D0A-892E-E322AF8FFE62}" dt="2020-05-11T06:37:33.575" v="4840" actId="20577"/>
          <ac:spMkLst>
            <pc:docMk/>
            <pc:sldMk cId="2741432768" sldId="284"/>
            <ac:spMk id="10" creationId="{047BFD9C-1A3E-4CA2-87E4-CEC5BA29E623}"/>
          </ac:spMkLst>
        </pc:spChg>
        <pc:spChg chg="add mod">
          <ac:chgData name="Michael Weinstein" userId="dde8f0b8-2f8d-4f82-9f5a-968ead95bb4f" providerId="ADAL" clId="{3B71A893-D951-4D0A-892E-E322AF8FFE62}" dt="2020-05-11T09:58:10.307" v="8562" actId="20577"/>
          <ac:spMkLst>
            <pc:docMk/>
            <pc:sldMk cId="2741432768" sldId="284"/>
            <ac:spMk id="11" creationId="{FC3C18A8-6A83-41EC-9E9C-DAA3780EB155}"/>
          </ac:spMkLst>
        </pc:spChg>
        <pc:spChg chg="add mod">
          <ac:chgData name="Michael Weinstein" userId="dde8f0b8-2f8d-4f82-9f5a-968ead95bb4f" providerId="ADAL" clId="{3B71A893-D951-4D0A-892E-E322AF8FFE62}" dt="2020-05-11T06:38:13.094" v="4920" actId="20577"/>
          <ac:spMkLst>
            <pc:docMk/>
            <pc:sldMk cId="2741432768" sldId="284"/>
            <ac:spMk id="12" creationId="{72428573-7F5A-46DE-9934-FC3A4D1BA44C}"/>
          </ac:spMkLst>
        </pc:spChg>
        <pc:spChg chg="add mod">
          <ac:chgData name="Michael Weinstein" userId="dde8f0b8-2f8d-4f82-9f5a-968ead95bb4f" providerId="ADAL" clId="{3B71A893-D951-4D0A-892E-E322AF8FFE62}" dt="2020-05-11T06:36:51.763" v="4819" actId="122"/>
          <ac:spMkLst>
            <pc:docMk/>
            <pc:sldMk cId="2741432768" sldId="284"/>
            <ac:spMk id="13" creationId="{8C08D486-252C-4F21-AF9D-53C0A37977CE}"/>
          </ac:spMkLst>
        </pc:spChg>
        <pc:spChg chg="add mod">
          <ac:chgData name="Michael Weinstein" userId="dde8f0b8-2f8d-4f82-9f5a-968ead95bb4f" providerId="ADAL" clId="{3B71A893-D951-4D0A-892E-E322AF8FFE62}" dt="2020-05-11T06:37:21.857" v="4824" actId="20577"/>
          <ac:spMkLst>
            <pc:docMk/>
            <pc:sldMk cId="2741432768" sldId="284"/>
            <ac:spMk id="14" creationId="{B5A2CF10-5937-498F-A004-69DEB2E28948}"/>
          </ac:spMkLst>
        </pc:spChg>
        <pc:spChg chg="add mod">
          <ac:chgData name="Michael Weinstein" userId="dde8f0b8-2f8d-4f82-9f5a-968ead95bb4f" providerId="ADAL" clId="{3B71A893-D951-4D0A-892E-E322AF8FFE62}" dt="2020-05-11T06:37:24.798" v="4825" actId="20577"/>
          <ac:spMkLst>
            <pc:docMk/>
            <pc:sldMk cId="2741432768" sldId="284"/>
            <ac:spMk id="15" creationId="{BFE8A5DB-2F10-485F-8BEA-B7B548E5D518}"/>
          </ac:spMkLst>
        </pc:spChg>
      </pc:sldChg>
      <pc:sldChg chg="modSp new mod">
        <pc:chgData name="Michael Weinstein" userId="dde8f0b8-2f8d-4f82-9f5a-968ead95bb4f" providerId="ADAL" clId="{3B71A893-D951-4D0A-892E-E322AF8FFE62}" dt="2020-05-11T06:45:59.799" v="4992" actId="20577"/>
        <pc:sldMkLst>
          <pc:docMk/>
          <pc:sldMk cId="3977104703" sldId="285"/>
        </pc:sldMkLst>
        <pc:spChg chg="mod">
          <ac:chgData name="Michael Weinstein" userId="dde8f0b8-2f8d-4f82-9f5a-968ead95bb4f" providerId="ADAL" clId="{3B71A893-D951-4D0A-892E-E322AF8FFE62}" dt="2020-05-11T06:45:59.799" v="4992" actId="20577"/>
          <ac:spMkLst>
            <pc:docMk/>
            <pc:sldMk cId="3977104703" sldId="285"/>
            <ac:spMk id="4" creationId="{55D87D86-FD13-44FD-BC38-9AD85E5ADB20}"/>
          </ac:spMkLst>
        </pc:spChg>
      </pc:sldChg>
      <pc:sldChg chg="addSp delSp modSp new mod">
        <pc:chgData name="Michael Weinstein" userId="dde8f0b8-2f8d-4f82-9f5a-968ead95bb4f" providerId="ADAL" clId="{3B71A893-D951-4D0A-892E-E322AF8FFE62}" dt="2020-05-11T06:48:30.587" v="5069" actId="20577"/>
        <pc:sldMkLst>
          <pc:docMk/>
          <pc:sldMk cId="2016020699" sldId="286"/>
        </pc:sldMkLst>
        <pc:spChg chg="del">
          <ac:chgData name="Michael Weinstein" userId="dde8f0b8-2f8d-4f82-9f5a-968ead95bb4f" providerId="ADAL" clId="{3B71A893-D951-4D0A-892E-E322AF8FFE62}" dt="2020-05-11T06:47:25.056" v="4996" actId="478"/>
          <ac:spMkLst>
            <pc:docMk/>
            <pc:sldMk cId="2016020699" sldId="286"/>
            <ac:spMk id="4" creationId="{288CD057-AB7B-4E5D-AA70-A67E496F097A}"/>
          </ac:spMkLst>
        </pc:spChg>
        <pc:spChg chg="del">
          <ac:chgData name="Michael Weinstein" userId="dde8f0b8-2f8d-4f82-9f5a-968ead95bb4f" providerId="ADAL" clId="{3B71A893-D951-4D0A-892E-E322AF8FFE62}" dt="2020-05-11T06:46:32.405" v="4994" actId="478"/>
          <ac:spMkLst>
            <pc:docMk/>
            <pc:sldMk cId="2016020699" sldId="286"/>
            <ac:spMk id="5" creationId="{DBF1F3E4-5057-4117-8C10-5BBC1440B6A1}"/>
          </ac:spMkLst>
        </pc:spChg>
        <pc:spChg chg="mod">
          <ac:chgData name="Michael Weinstein" userId="dde8f0b8-2f8d-4f82-9f5a-968ead95bb4f" providerId="ADAL" clId="{3B71A893-D951-4D0A-892E-E322AF8FFE62}" dt="2020-05-11T06:48:30.587" v="5069" actId="20577"/>
          <ac:spMkLst>
            <pc:docMk/>
            <pc:sldMk cId="2016020699" sldId="286"/>
            <ac:spMk id="6" creationId="{8677865A-9A57-4961-990A-6270CAA0C64A}"/>
          </ac:spMkLst>
        </pc:spChg>
        <pc:graphicFrameChg chg="add mod">
          <ac:chgData name="Michael Weinstein" userId="dde8f0b8-2f8d-4f82-9f5a-968ead95bb4f" providerId="ADAL" clId="{3B71A893-D951-4D0A-892E-E322AF8FFE62}" dt="2020-05-11T06:48:08.032" v="5042" actId="20577"/>
          <ac:graphicFrameMkLst>
            <pc:docMk/>
            <pc:sldMk cId="2016020699" sldId="286"/>
            <ac:graphicFrameMk id="7" creationId="{6B171B65-9130-40CA-813A-FEAAB2F5BE62}"/>
          </ac:graphicFrameMkLst>
        </pc:graphicFrameChg>
      </pc:sldChg>
      <pc:sldChg chg="modSp mod">
        <pc:chgData name="Michael Weinstein" userId="dde8f0b8-2f8d-4f82-9f5a-968ead95bb4f" providerId="ADAL" clId="{3B71A893-D951-4D0A-892E-E322AF8FFE62}" dt="2020-05-11T07:20:57.578" v="5096" actId="20577"/>
        <pc:sldMkLst>
          <pc:docMk/>
          <pc:sldMk cId="519530751" sldId="287"/>
        </pc:sldMkLst>
        <pc:spChg chg="mod">
          <ac:chgData name="Michael Weinstein" userId="dde8f0b8-2f8d-4f82-9f5a-968ead95bb4f" providerId="ADAL" clId="{3B71A893-D951-4D0A-892E-E322AF8FFE62}" dt="2020-05-11T07:20:57.578" v="5096" actId="20577"/>
          <ac:spMkLst>
            <pc:docMk/>
            <pc:sldMk cId="519530751" sldId="287"/>
            <ac:spMk id="4" creationId="{55D87D86-FD13-44FD-BC38-9AD85E5ADB20}"/>
          </ac:spMkLst>
        </pc:spChg>
      </pc:sldChg>
      <pc:sldChg chg="add del">
        <pc:chgData name="Michael Weinstein" userId="dde8f0b8-2f8d-4f82-9f5a-968ead95bb4f" providerId="ADAL" clId="{3B71A893-D951-4D0A-892E-E322AF8FFE62}" dt="2020-05-11T08:03:05.197" v="6166"/>
        <pc:sldMkLst>
          <pc:docMk/>
          <pc:sldMk cId="917145720" sldId="288"/>
        </pc:sldMkLst>
      </pc:sldChg>
      <pc:sldChg chg="addSp delSp modSp new mod">
        <pc:chgData name="Michael Weinstein" userId="dde8f0b8-2f8d-4f82-9f5a-968ead95bb4f" providerId="ADAL" clId="{3B71A893-D951-4D0A-892E-E322AF8FFE62}" dt="2020-05-11T08:05:09.905" v="6212" actId="1076"/>
        <pc:sldMkLst>
          <pc:docMk/>
          <pc:sldMk cId="2554503404" sldId="288"/>
        </pc:sldMkLst>
        <pc:spChg chg="del">
          <ac:chgData name="Michael Weinstein" userId="dde8f0b8-2f8d-4f82-9f5a-968ead95bb4f" providerId="ADAL" clId="{3B71A893-D951-4D0A-892E-E322AF8FFE62}" dt="2020-05-11T08:03:35.547" v="6169" actId="478"/>
          <ac:spMkLst>
            <pc:docMk/>
            <pc:sldMk cId="2554503404" sldId="288"/>
            <ac:spMk id="2" creationId="{DD4695AC-5F06-4C57-B443-96381019A9D0}"/>
          </ac:spMkLst>
        </pc:spChg>
        <pc:spChg chg="del">
          <ac:chgData name="Michael Weinstein" userId="dde8f0b8-2f8d-4f82-9f5a-968ead95bb4f" providerId="ADAL" clId="{3B71A893-D951-4D0A-892E-E322AF8FFE62}" dt="2020-05-11T08:03:34.094" v="6168" actId="478"/>
          <ac:spMkLst>
            <pc:docMk/>
            <pc:sldMk cId="2554503404" sldId="288"/>
            <ac:spMk id="3" creationId="{B175E984-351B-436F-B940-1B7203EE2EA6}"/>
          </ac:spMkLst>
        </pc:spChg>
        <pc:spChg chg="mod">
          <ac:chgData name="Michael Weinstein" userId="dde8f0b8-2f8d-4f82-9f5a-968ead95bb4f" providerId="ADAL" clId="{3B71A893-D951-4D0A-892E-E322AF8FFE62}" dt="2020-05-11T08:03:48.747" v="6204" actId="20577"/>
          <ac:spMkLst>
            <pc:docMk/>
            <pc:sldMk cId="2554503404" sldId="288"/>
            <ac:spMk id="6" creationId="{5AD7830B-C067-4CEF-8DCF-C5FD93DE8CAC}"/>
          </ac:spMkLst>
        </pc:spChg>
        <pc:spChg chg="add mod">
          <ac:chgData name="Michael Weinstein" userId="dde8f0b8-2f8d-4f82-9f5a-968ead95bb4f" providerId="ADAL" clId="{3B71A893-D951-4D0A-892E-E322AF8FFE62}" dt="2020-05-11T08:04:49.664" v="6209" actId="1076"/>
          <ac:spMkLst>
            <pc:docMk/>
            <pc:sldMk cId="2554503404" sldId="288"/>
            <ac:spMk id="7" creationId="{DE7B3B90-3E82-42C3-A929-FDFFC5D1342C}"/>
          </ac:spMkLst>
        </pc:spChg>
        <pc:spChg chg="add mod">
          <ac:chgData name="Michael Weinstein" userId="dde8f0b8-2f8d-4f82-9f5a-968ead95bb4f" providerId="ADAL" clId="{3B71A893-D951-4D0A-892E-E322AF8FFE62}" dt="2020-05-11T08:05:09.905" v="6212" actId="1076"/>
          <ac:spMkLst>
            <pc:docMk/>
            <pc:sldMk cId="2554503404" sldId="288"/>
            <ac:spMk id="8" creationId="{A59CA892-213D-4F85-BC1C-1C5B8D079661}"/>
          </ac:spMkLst>
        </pc:spChg>
      </pc:sldChg>
      <pc:sldChg chg="add del">
        <pc:chgData name="Michael Weinstein" userId="dde8f0b8-2f8d-4f82-9f5a-968ead95bb4f" providerId="ADAL" clId="{3B71A893-D951-4D0A-892E-E322AF8FFE62}" dt="2020-05-11T08:03:05.197" v="6166"/>
        <pc:sldMkLst>
          <pc:docMk/>
          <pc:sldMk cId="409693932" sldId="289"/>
        </pc:sldMkLst>
      </pc:sldChg>
      <pc:sldChg chg="addSp delSp modSp new mod">
        <pc:chgData name="Michael Weinstein" userId="dde8f0b8-2f8d-4f82-9f5a-968ead95bb4f" providerId="ADAL" clId="{3B71A893-D951-4D0A-892E-E322AF8FFE62}" dt="2020-05-11T08:07:42.207" v="6243" actId="14100"/>
        <pc:sldMkLst>
          <pc:docMk/>
          <pc:sldMk cId="3938621228" sldId="289"/>
        </pc:sldMkLst>
        <pc:spChg chg="del">
          <ac:chgData name="Michael Weinstein" userId="dde8f0b8-2f8d-4f82-9f5a-968ead95bb4f" providerId="ADAL" clId="{3B71A893-D951-4D0A-892E-E322AF8FFE62}" dt="2020-05-11T08:05:47.660" v="6225" actId="478"/>
          <ac:spMkLst>
            <pc:docMk/>
            <pc:sldMk cId="3938621228" sldId="289"/>
            <ac:spMk id="2" creationId="{0F0A2CF1-4BC7-4AE3-AB42-012FAE31CBB1}"/>
          </ac:spMkLst>
        </pc:spChg>
        <pc:spChg chg="del">
          <ac:chgData name="Michael Weinstein" userId="dde8f0b8-2f8d-4f82-9f5a-968ead95bb4f" providerId="ADAL" clId="{3B71A893-D951-4D0A-892E-E322AF8FFE62}" dt="2020-05-11T08:05:47.660" v="6225" actId="478"/>
          <ac:spMkLst>
            <pc:docMk/>
            <pc:sldMk cId="3938621228" sldId="289"/>
            <ac:spMk id="3" creationId="{5EE51BDC-8E7A-42EA-9D2C-02872B793B3C}"/>
          </ac:spMkLst>
        </pc:spChg>
        <pc:spChg chg="mod">
          <ac:chgData name="Michael Weinstein" userId="dde8f0b8-2f8d-4f82-9f5a-968ead95bb4f" providerId="ADAL" clId="{3B71A893-D951-4D0A-892E-E322AF8FFE62}" dt="2020-05-11T08:05:42.844" v="6224" actId="20577"/>
          <ac:spMkLst>
            <pc:docMk/>
            <pc:sldMk cId="3938621228" sldId="289"/>
            <ac:spMk id="6" creationId="{4C633E64-FB86-4B4F-8A0C-D2C8DD36E151}"/>
          </ac:spMkLst>
        </pc:spChg>
        <pc:spChg chg="add del mod">
          <ac:chgData name="Michael Weinstein" userId="dde8f0b8-2f8d-4f82-9f5a-968ead95bb4f" providerId="ADAL" clId="{3B71A893-D951-4D0A-892E-E322AF8FFE62}" dt="2020-05-11T08:06:38.093" v="6232" actId="478"/>
          <ac:spMkLst>
            <pc:docMk/>
            <pc:sldMk cId="3938621228" sldId="289"/>
            <ac:spMk id="7" creationId="{79091C0A-8B27-4A7B-8501-D2A332042F4D}"/>
          </ac:spMkLst>
        </pc:spChg>
        <pc:spChg chg="add mod">
          <ac:chgData name="Michael Weinstein" userId="dde8f0b8-2f8d-4f82-9f5a-968ead95bb4f" providerId="ADAL" clId="{3B71A893-D951-4D0A-892E-E322AF8FFE62}" dt="2020-05-11T08:07:42.207" v="6243" actId="14100"/>
          <ac:spMkLst>
            <pc:docMk/>
            <pc:sldMk cId="3938621228" sldId="289"/>
            <ac:spMk id="8" creationId="{497038A5-17FC-428E-8EC3-FEA80A507B3C}"/>
          </ac:spMkLst>
        </pc:spChg>
      </pc:sldChg>
      <pc:sldChg chg="add del">
        <pc:chgData name="Michael Weinstein" userId="dde8f0b8-2f8d-4f82-9f5a-968ead95bb4f" providerId="ADAL" clId="{3B71A893-D951-4D0A-892E-E322AF8FFE62}" dt="2020-05-11T08:03:05.197" v="6166"/>
        <pc:sldMkLst>
          <pc:docMk/>
          <pc:sldMk cId="1821990797" sldId="290"/>
        </pc:sldMkLst>
      </pc:sldChg>
      <pc:sldChg chg="add">
        <pc:chgData name="Michael Weinstein" userId="dde8f0b8-2f8d-4f82-9f5a-968ead95bb4f" providerId="ADAL" clId="{3B71A893-D951-4D0A-892E-E322AF8FFE62}" dt="2020-05-11T08:07:26.777" v="6238"/>
        <pc:sldMkLst>
          <pc:docMk/>
          <pc:sldMk cId="2341207180" sldId="290"/>
        </pc:sldMkLst>
      </pc:sldChg>
      <pc:sldChg chg="add del">
        <pc:chgData name="Michael Weinstein" userId="dde8f0b8-2f8d-4f82-9f5a-968ead95bb4f" providerId="ADAL" clId="{3B71A893-D951-4D0A-892E-E322AF8FFE62}" dt="2020-05-11T08:06:31.795" v="6231" actId="47"/>
        <pc:sldMkLst>
          <pc:docMk/>
          <pc:sldMk cId="3190917364" sldId="290"/>
        </pc:sldMkLst>
      </pc:sldChg>
      <pc:sldChg chg="addSp delSp modSp new mod">
        <pc:chgData name="Michael Weinstein" userId="dde8f0b8-2f8d-4f82-9f5a-968ead95bb4f" providerId="ADAL" clId="{3B71A893-D951-4D0A-892E-E322AF8FFE62}" dt="2020-05-11T08:12:24.533" v="6283" actId="403"/>
        <pc:sldMkLst>
          <pc:docMk/>
          <pc:sldMk cId="2633958076" sldId="291"/>
        </pc:sldMkLst>
        <pc:spChg chg="del">
          <ac:chgData name="Michael Weinstein" userId="dde8f0b8-2f8d-4f82-9f5a-968ead95bb4f" providerId="ADAL" clId="{3B71A893-D951-4D0A-892E-E322AF8FFE62}" dt="2020-05-11T08:08:08.547" v="6246" actId="478"/>
          <ac:spMkLst>
            <pc:docMk/>
            <pc:sldMk cId="2633958076" sldId="291"/>
            <ac:spMk id="2" creationId="{666E89C3-B8A4-4867-B33B-C5F51AFDF567}"/>
          </ac:spMkLst>
        </pc:spChg>
        <pc:spChg chg="del">
          <ac:chgData name="Michael Weinstein" userId="dde8f0b8-2f8d-4f82-9f5a-968ead95bb4f" providerId="ADAL" clId="{3B71A893-D951-4D0A-892E-E322AF8FFE62}" dt="2020-05-11T08:08:08.547" v="6246" actId="478"/>
          <ac:spMkLst>
            <pc:docMk/>
            <pc:sldMk cId="2633958076" sldId="291"/>
            <ac:spMk id="3" creationId="{F97CC7B3-A87F-4A2E-8079-67B30948E642}"/>
          </ac:spMkLst>
        </pc:spChg>
        <pc:spChg chg="del">
          <ac:chgData name="Michael Weinstein" userId="dde8f0b8-2f8d-4f82-9f5a-968ead95bb4f" providerId="ADAL" clId="{3B71A893-D951-4D0A-892E-E322AF8FFE62}" dt="2020-05-11T08:08:04.525" v="6245" actId="478"/>
          <ac:spMkLst>
            <pc:docMk/>
            <pc:sldMk cId="2633958076" sldId="291"/>
            <ac:spMk id="6" creationId="{43746E39-0143-47D7-B0B8-453AD730389F}"/>
          </ac:spMkLst>
        </pc:spChg>
        <pc:spChg chg="add mod">
          <ac:chgData name="Michael Weinstein" userId="dde8f0b8-2f8d-4f82-9f5a-968ead95bb4f" providerId="ADAL" clId="{3B71A893-D951-4D0A-892E-E322AF8FFE62}" dt="2020-05-11T08:12:24.533" v="6283" actId="403"/>
          <ac:spMkLst>
            <pc:docMk/>
            <pc:sldMk cId="2633958076" sldId="291"/>
            <ac:spMk id="7" creationId="{FFA1F175-0A18-48DA-85CE-3455DE4013F4}"/>
          </ac:spMkLst>
        </pc:spChg>
        <pc:spChg chg="add mod">
          <ac:chgData name="Michael Weinstein" userId="dde8f0b8-2f8d-4f82-9f5a-968ead95bb4f" providerId="ADAL" clId="{3B71A893-D951-4D0A-892E-E322AF8FFE62}" dt="2020-05-11T08:11:59.508" v="6276" actId="1035"/>
          <ac:spMkLst>
            <pc:docMk/>
            <pc:sldMk cId="2633958076" sldId="291"/>
            <ac:spMk id="8" creationId="{36C5A8E8-1627-4874-9B0A-CA076B4D738F}"/>
          </ac:spMkLst>
        </pc:spChg>
      </pc:sldChg>
      <pc:sldChg chg="add del">
        <pc:chgData name="Michael Weinstein" userId="dde8f0b8-2f8d-4f82-9f5a-968ead95bb4f" providerId="ADAL" clId="{3B71A893-D951-4D0A-892E-E322AF8FFE62}" dt="2020-05-11T08:03:05.197" v="6166"/>
        <pc:sldMkLst>
          <pc:docMk/>
          <pc:sldMk cId="3244130623" sldId="291"/>
        </pc:sldMkLst>
      </pc:sldChg>
      <pc:sldChg chg="addSp delSp modSp new mod">
        <pc:chgData name="Michael Weinstein" userId="dde8f0b8-2f8d-4f82-9f5a-968ead95bb4f" providerId="ADAL" clId="{3B71A893-D951-4D0A-892E-E322AF8FFE62}" dt="2020-05-11T08:14:51.320" v="6306" actId="14100"/>
        <pc:sldMkLst>
          <pc:docMk/>
          <pc:sldMk cId="1203808861" sldId="292"/>
        </pc:sldMkLst>
        <pc:spChg chg="del">
          <ac:chgData name="Michael Weinstein" userId="dde8f0b8-2f8d-4f82-9f5a-968ead95bb4f" providerId="ADAL" clId="{3B71A893-D951-4D0A-892E-E322AF8FFE62}" dt="2020-05-11T08:12:55.218" v="6297" actId="478"/>
          <ac:spMkLst>
            <pc:docMk/>
            <pc:sldMk cId="1203808861" sldId="292"/>
            <ac:spMk id="2" creationId="{E111BEE7-033A-4AE4-A5D0-6A75D0BE9BD2}"/>
          </ac:spMkLst>
        </pc:spChg>
        <pc:spChg chg="del">
          <ac:chgData name="Michael Weinstein" userId="dde8f0b8-2f8d-4f82-9f5a-968ead95bb4f" providerId="ADAL" clId="{3B71A893-D951-4D0A-892E-E322AF8FFE62}" dt="2020-05-11T08:12:55.218" v="6297" actId="478"/>
          <ac:spMkLst>
            <pc:docMk/>
            <pc:sldMk cId="1203808861" sldId="292"/>
            <ac:spMk id="3" creationId="{A8E62E05-EE28-44A1-9109-96E0D403EF4C}"/>
          </ac:spMkLst>
        </pc:spChg>
        <pc:spChg chg="mod">
          <ac:chgData name="Michael Weinstein" userId="dde8f0b8-2f8d-4f82-9f5a-968ead95bb4f" providerId="ADAL" clId="{3B71A893-D951-4D0A-892E-E322AF8FFE62}" dt="2020-05-11T08:12:50.771" v="6296" actId="20577"/>
          <ac:spMkLst>
            <pc:docMk/>
            <pc:sldMk cId="1203808861" sldId="292"/>
            <ac:spMk id="6" creationId="{D55BFA8A-616F-45B9-A504-2B522F896B19}"/>
          </ac:spMkLst>
        </pc:spChg>
        <pc:spChg chg="add mod">
          <ac:chgData name="Michael Weinstein" userId="dde8f0b8-2f8d-4f82-9f5a-968ead95bb4f" providerId="ADAL" clId="{3B71A893-D951-4D0A-892E-E322AF8FFE62}" dt="2020-05-11T08:14:51.320" v="6306" actId="14100"/>
          <ac:spMkLst>
            <pc:docMk/>
            <pc:sldMk cId="1203808861" sldId="292"/>
            <ac:spMk id="7" creationId="{79027A79-D204-487C-BC29-7C2791575704}"/>
          </ac:spMkLst>
        </pc:spChg>
      </pc:sldChg>
      <pc:sldChg chg="add del">
        <pc:chgData name="Michael Weinstein" userId="dde8f0b8-2f8d-4f82-9f5a-968ead95bb4f" providerId="ADAL" clId="{3B71A893-D951-4D0A-892E-E322AF8FFE62}" dt="2020-05-11T08:03:05.197" v="6166"/>
        <pc:sldMkLst>
          <pc:docMk/>
          <pc:sldMk cId="3209063684" sldId="292"/>
        </pc:sldMkLst>
      </pc:sldChg>
      <pc:sldChg chg="add">
        <pc:chgData name="Michael Weinstein" userId="dde8f0b8-2f8d-4f82-9f5a-968ead95bb4f" providerId="ADAL" clId="{3B71A893-D951-4D0A-892E-E322AF8FFE62}" dt="2020-05-11T08:14:35.775" v="6304"/>
        <pc:sldMkLst>
          <pc:docMk/>
          <pc:sldMk cId="853117501" sldId="293"/>
        </pc:sldMkLst>
      </pc:sldChg>
      <pc:sldChg chg="add del">
        <pc:chgData name="Michael Weinstein" userId="dde8f0b8-2f8d-4f82-9f5a-968ead95bb4f" providerId="ADAL" clId="{3B71A893-D951-4D0A-892E-E322AF8FFE62}" dt="2020-05-11T08:03:05.197" v="6166"/>
        <pc:sldMkLst>
          <pc:docMk/>
          <pc:sldMk cId="2015122448" sldId="293"/>
        </pc:sldMkLst>
      </pc:sldChg>
      <pc:sldChg chg="addSp delSp modSp new mod">
        <pc:chgData name="Michael Weinstein" userId="dde8f0b8-2f8d-4f82-9f5a-968ead95bb4f" providerId="ADAL" clId="{3B71A893-D951-4D0A-892E-E322AF8FFE62}" dt="2020-05-11T08:16:18.813" v="6346" actId="1076"/>
        <pc:sldMkLst>
          <pc:docMk/>
          <pc:sldMk cId="2656825579" sldId="294"/>
        </pc:sldMkLst>
        <pc:spChg chg="del">
          <ac:chgData name="Michael Weinstein" userId="dde8f0b8-2f8d-4f82-9f5a-968ead95bb4f" providerId="ADAL" clId="{3B71A893-D951-4D0A-892E-E322AF8FFE62}" dt="2020-05-11T08:15:27.370" v="6337" actId="478"/>
          <ac:spMkLst>
            <pc:docMk/>
            <pc:sldMk cId="2656825579" sldId="294"/>
            <ac:spMk id="2" creationId="{F6814ED1-F1CF-43D4-8DB4-F0E33FF6353F}"/>
          </ac:spMkLst>
        </pc:spChg>
        <pc:spChg chg="del">
          <ac:chgData name="Michael Weinstein" userId="dde8f0b8-2f8d-4f82-9f5a-968ead95bb4f" providerId="ADAL" clId="{3B71A893-D951-4D0A-892E-E322AF8FFE62}" dt="2020-05-11T08:15:27.370" v="6337" actId="478"/>
          <ac:spMkLst>
            <pc:docMk/>
            <pc:sldMk cId="2656825579" sldId="294"/>
            <ac:spMk id="3" creationId="{D9DE8D8E-5717-49D1-9CA4-1ACF5649B4B7}"/>
          </ac:spMkLst>
        </pc:spChg>
        <pc:spChg chg="mod">
          <ac:chgData name="Michael Weinstein" userId="dde8f0b8-2f8d-4f82-9f5a-968ead95bb4f" providerId="ADAL" clId="{3B71A893-D951-4D0A-892E-E322AF8FFE62}" dt="2020-05-11T08:15:22.674" v="6336" actId="20577"/>
          <ac:spMkLst>
            <pc:docMk/>
            <pc:sldMk cId="2656825579" sldId="294"/>
            <ac:spMk id="6" creationId="{FA57499E-FE79-4D5E-8C17-499B7BC6A10D}"/>
          </ac:spMkLst>
        </pc:spChg>
        <pc:spChg chg="add mod">
          <ac:chgData name="Michael Weinstein" userId="dde8f0b8-2f8d-4f82-9f5a-968ead95bb4f" providerId="ADAL" clId="{3B71A893-D951-4D0A-892E-E322AF8FFE62}" dt="2020-05-11T08:16:18.813" v="6346" actId="1076"/>
          <ac:spMkLst>
            <pc:docMk/>
            <pc:sldMk cId="2656825579" sldId="294"/>
            <ac:spMk id="7" creationId="{1F9B017F-0ACA-4031-8186-65BDF4FC746B}"/>
          </ac:spMkLst>
        </pc:spChg>
      </pc:sldChg>
      <pc:sldChg chg="add del">
        <pc:chgData name="Michael Weinstein" userId="dde8f0b8-2f8d-4f82-9f5a-968ead95bb4f" providerId="ADAL" clId="{3B71A893-D951-4D0A-892E-E322AF8FFE62}" dt="2020-05-11T08:03:05.197" v="6166"/>
        <pc:sldMkLst>
          <pc:docMk/>
          <pc:sldMk cId="3156792577" sldId="294"/>
        </pc:sldMkLst>
      </pc:sldChg>
      <pc:sldChg chg="addSp delSp modSp new mod">
        <pc:chgData name="Michael Weinstein" userId="dde8f0b8-2f8d-4f82-9f5a-968ead95bb4f" providerId="ADAL" clId="{3B71A893-D951-4D0A-892E-E322AF8FFE62}" dt="2020-05-11T08:29:46.804" v="6553" actId="1036"/>
        <pc:sldMkLst>
          <pc:docMk/>
          <pc:sldMk cId="1234947950" sldId="295"/>
        </pc:sldMkLst>
        <pc:spChg chg="del">
          <ac:chgData name="Michael Weinstein" userId="dde8f0b8-2f8d-4f82-9f5a-968ead95bb4f" providerId="ADAL" clId="{3B71A893-D951-4D0A-892E-E322AF8FFE62}" dt="2020-05-11T08:21:49.508" v="6425" actId="478"/>
          <ac:spMkLst>
            <pc:docMk/>
            <pc:sldMk cId="1234947950" sldId="295"/>
            <ac:spMk id="2" creationId="{69F98FDF-7AA5-4D65-BDD0-BBD388920768}"/>
          </ac:spMkLst>
        </pc:spChg>
        <pc:spChg chg="del">
          <ac:chgData name="Michael Weinstein" userId="dde8f0b8-2f8d-4f82-9f5a-968ead95bb4f" providerId="ADAL" clId="{3B71A893-D951-4D0A-892E-E322AF8FFE62}" dt="2020-05-11T08:21:49.508" v="6425" actId="478"/>
          <ac:spMkLst>
            <pc:docMk/>
            <pc:sldMk cId="1234947950" sldId="295"/>
            <ac:spMk id="3" creationId="{15E3706F-1F8C-4158-B88E-6EEC0DEB7752}"/>
          </ac:spMkLst>
        </pc:spChg>
        <pc:spChg chg="mod">
          <ac:chgData name="Michael Weinstein" userId="dde8f0b8-2f8d-4f82-9f5a-968ead95bb4f" providerId="ADAL" clId="{3B71A893-D951-4D0A-892E-E322AF8FFE62}" dt="2020-05-11T08:27:52.002" v="6529" actId="20577"/>
          <ac:spMkLst>
            <pc:docMk/>
            <pc:sldMk cId="1234947950" sldId="295"/>
            <ac:spMk id="6" creationId="{7E0ED31C-4B98-4C85-BBD6-7A9B8869518F}"/>
          </ac:spMkLst>
        </pc:spChg>
        <pc:spChg chg="add del mod">
          <ac:chgData name="Michael Weinstein" userId="dde8f0b8-2f8d-4f82-9f5a-968ead95bb4f" providerId="ADAL" clId="{3B71A893-D951-4D0A-892E-E322AF8FFE62}" dt="2020-05-11T08:23:39.437" v="6431" actId="478"/>
          <ac:spMkLst>
            <pc:docMk/>
            <pc:sldMk cId="1234947950" sldId="295"/>
            <ac:spMk id="8" creationId="{FF1638B1-6F93-46F0-9CA7-323DB0C866B5}"/>
          </ac:spMkLst>
        </pc:spChg>
        <pc:spChg chg="mod">
          <ac:chgData name="Michael Weinstein" userId="dde8f0b8-2f8d-4f82-9f5a-968ead95bb4f" providerId="ADAL" clId="{3B71A893-D951-4D0A-892E-E322AF8FFE62}" dt="2020-05-11T08:24:22.246" v="6438" actId="1076"/>
          <ac:spMkLst>
            <pc:docMk/>
            <pc:sldMk cId="1234947950" sldId="295"/>
            <ac:spMk id="11" creationId="{D3BDAD5B-E816-4884-8442-51887AD72853}"/>
          </ac:spMkLst>
        </pc:spChg>
        <pc:spChg chg="mod">
          <ac:chgData name="Michael Weinstein" userId="dde8f0b8-2f8d-4f82-9f5a-968ead95bb4f" providerId="ADAL" clId="{3B71A893-D951-4D0A-892E-E322AF8FFE62}" dt="2020-05-11T08:24:22.246" v="6438" actId="1076"/>
          <ac:spMkLst>
            <pc:docMk/>
            <pc:sldMk cId="1234947950" sldId="295"/>
            <ac:spMk id="12" creationId="{5ACB9B3C-C403-4C76-A919-1CCA96DE063E}"/>
          </ac:spMkLst>
        </pc:spChg>
        <pc:spChg chg="mod">
          <ac:chgData name="Michael Weinstein" userId="dde8f0b8-2f8d-4f82-9f5a-968ead95bb4f" providerId="ADAL" clId="{3B71A893-D951-4D0A-892E-E322AF8FFE62}" dt="2020-05-11T08:24:22.246" v="6438" actId="1076"/>
          <ac:spMkLst>
            <pc:docMk/>
            <pc:sldMk cId="1234947950" sldId="295"/>
            <ac:spMk id="13" creationId="{56FC0A25-E455-44BA-9353-B3A7506D2635}"/>
          </ac:spMkLst>
        </pc:spChg>
        <pc:spChg chg="mod">
          <ac:chgData name="Michael Weinstein" userId="dde8f0b8-2f8d-4f82-9f5a-968ead95bb4f" providerId="ADAL" clId="{3B71A893-D951-4D0A-892E-E322AF8FFE62}" dt="2020-05-11T08:24:34.515" v="6440" actId="14100"/>
          <ac:spMkLst>
            <pc:docMk/>
            <pc:sldMk cId="1234947950" sldId="295"/>
            <ac:spMk id="14" creationId="{8F5D1843-F30A-48FF-8CB0-D427CD55A30F}"/>
          </ac:spMkLst>
        </pc:spChg>
        <pc:spChg chg="mod">
          <ac:chgData name="Michael Weinstein" userId="dde8f0b8-2f8d-4f82-9f5a-968ead95bb4f" providerId="ADAL" clId="{3B71A893-D951-4D0A-892E-E322AF8FFE62}" dt="2020-05-11T08:29:46.804" v="6553" actId="1036"/>
          <ac:spMkLst>
            <pc:docMk/>
            <pc:sldMk cId="1234947950" sldId="295"/>
            <ac:spMk id="15" creationId="{987AFD9F-45BE-40A9-B930-D4165878482D}"/>
          </ac:spMkLst>
        </pc:spChg>
        <pc:spChg chg="mod">
          <ac:chgData name="Michael Weinstein" userId="dde8f0b8-2f8d-4f82-9f5a-968ead95bb4f" providerId="ADAL" clId="{3B71A893-D951-4D0A-892E-E322AF8FFE62}" dt="2020-05-11T08:24:22.246" v="6438" actId="1076"/>
          <ac:spMkLst>
            <pc:docMk/>
            <pc:sldMk cId="1234947950" sldId="295"/>
            <ac:spMk id="16" creationId="{A4AFA3A7-A142-425E-B62F-1F84AFFB3347}"/>
          </ac:spMkLst>
        </pc:spChg>
        <pc:grpChg chg="add mod">
          <ac:chgData name="Michael Weinstein" userId="dde8f0b8-2f8d-4f82-9f5a-968ead95bb4f" providerId="ADAL" clId="{3B71A893-D951-4D0A-892E-E322AF8FFE62}" dt="2020-05-11T08:24:22.246" v="6438" actId="1076"/>
          <ac:grpSpMkLst>
            <pc:docMk/>
            <pc:sldMk cId="1234947950" sldId="295"/>
            <ac:grpSpMk id="9" creationId="{CA89EEDB-3813-4F1B-A9FC-E7E8E4961176}"/>
          </ac:grpSpMkLst>
        </pc:grpChg>
        <pc:picChg chg="add del mod">
          <ac:chgData name="Michael Weinstein" userId="dde8f0b8-2f8d-4f82-9f5a-968ead95bb4f" providerId="ADAL" clId="{3B71A893-D951-4D0A-892E-E322AF8FFE62}" dt="2020-05-11T08:23:33.613" v="6429" actId="478"/>
          <ac:picMkLst>
            <pc:docMk/>
            <pc:sldMk cId="1234947950" sldId="295"/>
            <ac:picMk id="7" creationId="{3F7FEB3E-23DB-4D9A-94E9-5D919B53DE74}"/>
          </ac:picMkLst>
        </pc:picChg>
        <pc:picChg chg="mod">
          <ac:chgData name="Michael Weinstein" userId="dde8f0b8-2f8d-4f82-9f5a-968ead95bb4f" providerId="ADAL" clId="{3B71A893-D951-4D0A-892E-E322AF8FFE62}" dt="2020-05-11T08:24:22.246" v="6438" actId="1076"/>
          <ac:picMkLst>
            <pc:docMk/>
            <pc:sldMk cId="1234947950" sldId="295"/>
            <ac:picMk id="10" creationId="{14DAC757-2CF3-435E-8D73-5319671F55CB}"/>
          </ac:picMkLst>
        </pc:picChg>
      </pc:sldChg>
      <pc:sldChg chg="add del">
        <pc:chgData name="Michael Weinstein" userId="dde8f0b8-2f8d-4f82-9f5a-968ead95bb4f" providerId="ADAL" clId="{3B71A893-D951-4D0A-892E-E322AF8FFE62}" dt="2020-05-11T08:03:05.197" v="6166"/>
        <pc:sldMkLst>
          <pc:docMk/>
          <pc:sldMk cId="2160484253" sldId="295"/>
        </pc:sldMkLst>
      </pc:sldChg>
      <pc:sldChg chg="add del">
        <pc:chgData name="Michael Weinstein" userId="dde8f0b8-2f8d-4f82-9f5a-968ead95bb4f" providerId="ADAL" clId="{3B71A893-D951-4D0A-892E-E322AF8FFE62}" dt="2020-05-11T08:03:05.197" v="6166"/>
        <pc:sldMkLst>
          <pc:docMk/>
          <pc:sldMk cId="1856042574" sldId="296"/>
        </pc:sldMkLst>
      </pc:sldChg>
      <pc:sldChg chg="addSp delSp modSp new mod">
        <pc:chgData name="Michael Weinstein" userId="dde8f0b8-2f8d-4f82-9f5a-968ead95bb4f" providerId="ADAL" clId="{3B71A893-D951-4D0A-892E-E322AF8FFE62}" dt="2020-05-11T08:21:33.315" v="6424" actId="1076"/>
        <pc:sldMkLst>
          <pc:docMk/>
          <pc:sldMk cId="2490067027" sldId="296"/>
        </pc:sldMkLst>
        <pc:spChg chg="del">
          <ac:chgData name="Michael Weinstein" userId="dde8f0b8-2f8d-4f82-9f5a-968ead95bb4f" providerId="ADAL" clId="{3B71A893-D951-4D0A-892E-E322AF8FFE62}" dt="2020-05-11T08:21:17.219" v="6417" actId="478"/>
          <ac:spMkLst>
            <pc:docMk/>
            <pc:sldMk cId="2490067027" sldId="296"/>
            <ac:spMk id="2" creationId="{9ECC2CA2-E121-48F6-AAA0-61F8CAB6A5F5}"/>
          </ac:spMkLst>
        </pc:spChg>
        <pc:spChg chg="del">
          <ac:chgData name="Michael Weinstein" userId="dde8f0b8-2f8d-4f82-9f5a-968ead95bb4f" providerId="ADAL" clId="{3B71A893-D951-4D0A-892E-E322AF8FFE62}" dt="2020-05-11T08:21:17.219" v="6417" actId="478"/>
          <ac:spMkLst>
            <pc:docMk/>
            <pc:sldMk cId="2490067027" sldId="296"/>
            <ac:spMk id="3" creationId="{6AEFC13A-D4AB-449F-95B3-81083016CA77}"/>
          </ac:spMkLst>
        </pc:spChg>
        <pc:spChg chg="mod">
          <ac:chgData name="Michael Weinstein" userId="dde8f0b8-2f8d-4f82-9f5a-968ead95bb4f" providerId="ADAL" clId="{3B71A893-D951-4D0A-892E-E322AF8FFE62}" dt="2020-05-11T08:21:13.003" v="6416" actId="20577"/>
          <ac:spMkLst>
            <pc:docMk/>
            <pc:sldMk cId="2490067027" sldId="296"/>
            <ac:spMk id="6" creationId="{0133667E-B924-4D90-8D42-8ABF3B4BE3B0}"/>
          </ac:spMkLst>
        </pc:spChg>
        <pc:picChg chg="add mod">
          <ac:chgData name="Michael Weinstein" userId="dde8f0b8-2f8d-4f82-9f5a-968ead95bb4f" providerId="ADAL" clId="{3B71A893-D951-4D0A-892E-E322AF8FFE62}" dt="2020-05-11T08:21:33.315" v="6424" actId="1076"/>
          <ac:picMkLst>
            <pc:docMk/>
            <pc:sldMk cId="2490067027" sldId="296"/>
            <ac:picMk id="2050" creationId="{499278BD-6A0D-4882-B705-2DDC2ACDEF06}"/>
          </ac:picMkLst>
        </pc:picChg>
      </pc:sldChg>
      <pc:sldChg chg="addSp delSp modSp add mod ord">
        <pc:chgData name="Michael Weinstein" userId="dde8f0b8-2f8d-4f82-9f5a-968ead95bb4f" providerId="ADAL" clId="{3B71A893-D951-4D0A-892E-E322AF8FFE62}" dt="2020-05-11T08:26:44.775" v="6479" actId="478"/>
        <pc:sldMkLst>
          <pc:docMk/>
          <pc:sldMk cId="1245978388" sldId="297"/>
        </pc:sldMkLst>
        <pc:spChg chg="del mod topLvl">
          <ac:chgData name="Michael Weinstein" userId="dde8f0b8-2f8d-4f82-9f5a-968ead95bb4f" providerId="ADAL" clId="{3B71A893-D951-4D0A-892E-E322AF8FFE62}" dt="2020-05-11T08:26:44.775" v="6479" actId="478"/>
          <ac:spMkLst>
            <pc:docMk/>
            <pc:sldMk cId="1245978388" sldId="297"/>
            <ac:spMk id="11" creationId="{D3BDAD5B-E816-4884-8442-51887AD72853}"/>
          </ac:spMkLst>
        </pc:spChg>
        <pc:spChg chg="del">
          <ac:chgData name="Michael Weinstein" userId="dde8f0b8-2f8d-4f82-9f5a-968ead95bb4f" providerId="ADAL" clId="{3B71A893-D951-4D0A-892E-E322AF8FFE62}" dt="2020-05-11T08:25:53.293" v="6451" actId="478"/>
          <ac:spMkLst>
            <pc:docMk/>
            <pc:sldMk cId="1245978388" sldId="297"/>
            <ac:spMk id="12" creationId="{5ACB9B3C-C403-4C76-A919-1CCA96DE063E}"/>
          </ac:spMkLst>
        </pc:spChg>
        <pc:spChg chg="del">
          <ac:chgData name="Michael Weinstein" userId="dde8f0b8-2f8d-4f82-9f5a-968ead95bb4f" providerId="ADAL" clId="{3B71A893-D951-4D0A-892E-E322AF8FFE62}" dt="2020-05-11T08:25:56.059" v="6452" actId="478"/>
          <ac:spMkLst>
            <pc:docMk/>
            <pc:sldMk cId="1245978388" sldId="297"/>
            <ac:spMk id="13" creationId="{56FC0A25-E455-44BA-9353-B3A7506D2635}"/>
          </ac:spMkLst>
        </pc:spChg>
        <pc:spChg chg="del">
          <ac:chgData name="Michael Weinstein" userId="dde8f0b8-2f8d-4f82-9f5a-968ead95bb4f" providerId="ADAL" clId="{3B71A893-D951-4D0A-892E-E322AF8FFE62}" dt="2020-05-11T08:25:48.171" v="6448" actId="478"/>
          <ac:spMkLst>
            <pc:docMk/>
            <pc:sldMk cId="1245978388" sldId="297"/>
            <ac:spMk id="14" creationId="{8F5D1843-F30A-48FF-8CB0-D427CD55A30F}"/>
          </ac:spMkLst>
        </pc:spChg>
        <pc:spChg chg="del">
          <ac:chgData name="Michael Weinstein" userId="dde8f0b8-2f8d-4f82-9f5a-968ead95bb4f" providerId="ADAL" clId="{3B71A893-D951-4D0A-892E-E322AF8FFE62}" dt="2020-05-11T08:25:59.485" v="6453" actId="478"/>
          <ac:spMkLst>
            <pc:docMk/>
            <pc:sldMk cId="1245978388" sldId="297"/>
            <ac:spMk id="15" creationId="{987AFD9F-45BE-40A9-B930-D4165878482D}"/>
          </ac:spMkLst>
        </pc:spChg>
        <pc:spChg chg="del">
          <ac:chgData name="Michael Weinstein" userId="dde8f0b8-2f8d-4f82-9f5a-968ead95bb4f" providerId="ADAL" clId="{3B71A893-D951-4D0A-892E-E322AF8FFE62}" dt="2020-05-11T08:25:06.837" v="6444" actId="478"/>
          <ac:spMkLst>
            <pc:docMk/>
            <pc:sldMk cId="1245978388" sldId="297"/>
            <ac:spMk id="16" creationId="{A4AFA3A7-A142-425E-B62F-1F84AFFB3347}"/>
          </ac:spMkLst>
        </pc:spChg>
        <pc:spChg chg="add del mod">
          <ac:chgData name="Michael Weinstein" userId="dde8f0b8-2f8d-4f82-9f5a-968ead95bb4f" providerId="ADAL" clId="{3B71A893-D951-4D0A-892E-E322AF8FFE62}" dt="2020-05-11T08:26:42.773" v="6478" actId="478"/>
          <ac:spMkLst>
            <pc:docMk/>
            <pc:sldMk cId="1245978388" sldId="297"/>
            <ac:spMk id="17" creationId="{26050EA7-5876-45B5-9B9C-8234506BD5CF}"/>
          </ac:spMkLst>
        </pc:spChg>
        <pc:grpChg chg="add del">
          <ac:chgData name="Michael Weinstein" userId="dde8f0b8-2f8d-4f82-9f5a-968ead95bb4f" providerId="ADAL" clId="{3B71A893-D951-4D0A-892E-E322AF8FFE62}" dt="2020-05-11T08:26:44.775" v="6479" actId="478"/>
          <ac:grpSpMkLst>
            <pc:docMk/>
            <pc:sldMk cId="1245978388" sldId="297"/>
            <ac:grpSpMk id="9" creationId="{CA89EEDB-3813-4F1B-A9FC-E7E8E4961176}"/>
          </ac:grpSpMkLst>
        </pc:grpChg>
        <pc:picChg chg="topLvl">
          <ac:chgData name="Michael Weinstein" userId="dde8f0b8-2f8d-4f82-9f5a-968ead95bb4f" providerId="ADAL" clId="{3B71A893-D951-4D0A-892E-E322AF8FFE62}" dt="2020-05-11T08:26:44.775" v="6479" actId="478"/>
          <ac:picMkLst>
            <pc:docMk/>
            <pc:sldMk cId="1245978388" sldId="297"/>
            <ac:picMk id="10" creationId="{14DAC757-2CF3-435E-8D73-5319671F55CB}"/>
          </ac:picMkLst>
        </pc:picChg>
      </pc:sldChg>
      <pc:sldChg chg="add del">
        <pc:chgData name="Michael Weinstein" userId="dde8f0b8-2f8d-4f82-9f5a-968ead95bb4f" providerId="ADAL" clId="{3B71A893-D951-4D0A-892E-E322AF8FFE62}" dt="2020-05-11T08:03:05.197" v="6166"/>
        <pc:sldMkLst>
          <pc:docMk/>
          <pc:sldMk cId="3674242426" sldId="297"/>
        </pc:sldMkLst>
      </pc:sldChg>
      <pc:sldChg chg="add del">
        <pc:chgData name="Michael Weinstein" userId="dde8f0b8-2f8d-4f82-9f5a-968ead95bb4f" providerId="ADAL" clId="{3B71A893-D951-4D0A-892E-E322AF8FFE62}" dt="2020-05-11T08:03:05.197" v="6166"/>
        <pc:sldMkLst>
          <pc:docMk/>
          <pc:sldMk cId="873319108" sldId="298"/>
        </pc:sldMkLst>
      </pc:sldChg>
      <pc:sldChg chg="modSp add mod">
        <pc:chgData name="Michael Weinstein" userId="dde8f0b8-2f8d-4f82-9f5a-968ead95bb4f" providerId="ADAL" clId="{3B71A893-D951-4D0A-892E-E322AF8FFE62}" dt="2020-05-11T08:30:17.306" v="6563" actId="1037"/>
        <pc:sldMkLst>
          <pc:docMk/>
          <pc:sldMk cId="3389857716" sldId="298"/>
        </pc:sldMkLst>
        <pc:spChg chg="mod">
          <ac:chgData name="Michael Weinstein" userId="dde8f0b8-2f8d-4f82-9f5a-968ead95bb4f" providerId="ADAL" clId="{3B71A893-D951-4D0A-892E-E322AF8FFE62}" dt="2020-05-11T08:27:24.947" v="6512"/>
          <ac:spMkLst>
            <pc:docMk/>
            <pc:sldMk cId="3389857716" sldId="298"/>
            <ac:spMk id="6" creationId="{7E0ED31C-4B98-4C85-BBD6-7A9B8869518F}"/>
          </ac:spMkLst>
        </pc:spChg>
        <pc:spChg chg="mod">
          <ac:chgData name="Michael Weinstein" userId="dde8f0b8-2f8d-4f82-9f5a-968ead95bb4f" providerId="ADAL" clId="{3B71A893-D951-4D0A-892E-E322AF8FFE62}" dt="2020-05-11T08:30:17.306" v="6563" actId="1037"/>
          <ac:spMkLst>
            <pc:docMk/>
            <pc:sldMk cId="3389857716" sldId="298"/>
            <ac:spMk id="15" creationId="{987AFD9F-45BE-40A9-B930-D4165878482D}"/>
          </ac:spMkLst>
        </pc:spChg>
      </pc:sldChg>
      <pc:sldChg chg="modSp add mod">
        <pc:chgData name="Michael Weinstein" userId="dde8f0b8-2f8d-4f82-9f5a-968ead95bb4f" providerId="ADAL" clId="{3B71A893-D951-4D0A-892E-E322AF8FFE62}" dt="2020-05-11T08:27:17.244" v="6511" actId="20577"/>
        <pc:sldMkLst>
          <pc:docMk/>
          <pc:sldMk cId="381715401" sldId="299"/>
        </pc:sldMkLst>
        <pc:spChg chg="mod">
          <ac:chgData name="Michael Weinstein" userId="dde8f0b8-2f8d-4f82-9f5a-968ead95bb4f" providerId="ADAL" clId="{3B71A893-D951-4D0A-892E-E322AF8FFE62}" dt="2020-05-11T08:27:17.244" v="6511" actId="20577"/>
          <ac:spMkLst>
            <pc:docMk/>
            <pc:sldMk cId="381715401" sldId="299"/>
            <ac:spMk id="6" creationId="{7E0ED31C-4B98-4C85-BBD6-7A9B8869518F}"/>
          </ac:spMkLst>
        </pc:spChg>
      </pc:sldChg>
      <pc:sldChg chg="add del">
        <pc:chgData name="Michael Weinstein" userId="dde8f0b8-2f8d-4f82-9f5a-968ead95bb4f" providerId="ADAL" clId="{3B71A893-D951-4D0A-892E-E322AF8FFE62}" dt="2020-05-11T08:03:05.197" v="6166"/>
        <pc:sldMkLst>
          <pc:docMk/>
          <pc:sldMk cId="2166813658" sldId="299"/>
        </pc:sldMkLst>
      </pc:sldChg>
      <pc:sldChg chg="addSp delSp modSp new mod">
        <pc:chgData name="Michael Weinstein" userId="dde8f0b8-2f8d-4f82-9f5a-968ead95bb4f" providerId="ADAL" clId="{3B71A893-D951-4D0A-892E-E322AF8FFE62}" dt="2020-05-11T08:31:33.691" v="6605" actId="1076"/>
        <pc:sldMkLst>
          <pc:docMk/>
          <pc:sldMk cId="203956839" sldId="300"/>
        </pc:sldMkLst>
        <pc:spChg chg="del">
          <ac:chgData name="Michael Weinstein" userId="dde8f0b8-2f8d-4f82-9f5a-968ead95bb4f" providerId="ADAL" clId="{3B71A893-D951-4D0A-892E-E322AF8FFE62}" dt="2020-05-11T08:31:27.234" v="6603" actId="478"/>
          <ac:spMkLst>
            <pc:docMk/>
            <pc:sldMk cId="203956839" sldId="300"/>
            <ac:spMk id="2" creationId="{26EAE783-BA42-4DF5-82F1-E2F53B995557}"/>
          </ac:spMkLst>
        </pc:spChg>
        <pc:spChg chg="del">
          <ac:chgData name="Michael Weinstein" userId="dde8f0b8-2f8d-4f82-9f5a-968ead95bb4f" providerId="ADAL" clId="{3B71A893-D951-4D0A-892E-E322AF8FFE62}" dt="2020-05-11T08:31:27.234" v="6603" actId="478"/>
          <ac:spMkLst>
            <pc:docMk/>
            <pc:sldMk cId="203956839" sldId="300"/>
            <ac:spMk id="3" creationId="{F003042C-8440-42D4-9F45-A89366C06813}"/>
          </ac:spMkLst>
        </pc:spChg>
        <pc:spChg chg="mod">
          <ac:chgData name="Michael Weinstein" userId="dde8f0b8-2f8d-4f82-9f5a-968ead95bb4f" providerId="ADAL" clId="{3B71A893-D951-4D0A-892E-E322AF8FFE62}" dt="2020-05-11T08:31:18.588" v="6602" actId="20577"/>
          <ac:spMkLst>
            <pc:docMk/>
            <pc:sldMk cId="203956839" sldId="300"/>
            <ac:spMk id="6" creationId="{D8C0F5D9-B81D-49E6-9A3C-2869A69F3F64}"/>
          </ac:spMkLst>
        </pc:spChg>
        <pc:spChg chg="mod">
          <ac:chgData name="Michael Weinstein" userId="dde8f0b8-2f8d-4f82-9f5a-968ead95bb4f" providerId="ADAL" clId="{3B71A893-D951-4D0A-892E-E322AF8FFE62}" dt="2020-05-11T08:31:33.691" v="6605" actId="1076"/>
          <ac:spMkLst>
            <pc:docMk/>
            <pc:sldMk cId="203956839" sldId="300"/>
            <ac:spMk id="9" creationId="{FE55FD41-8B61-43C0-959E-39F6D9916340}"/>
          </ac:spMkLst>
        </pc:spChg>
        <pc:spChg chg="mod">
          <ac:chgData name="Michael Weinstein" userId="dde8f0b8-2f8d-4f82-9f5a-968ead95bb4f" providerId="ADAL" clId="{3B71A893-D951-4D0A-892E-E322AF8FFE62}" dt="2020-05-11T08:31:33.691" v="6605" actId="1076"/>
          <ac:spMkLst>
            <pc:docMk/>
            <pc:sldMk cId="203956839" sldId="300"/>
            <ac:spMk id="10" creationId="{27101D66-BB5C-4A3D-9E79-DB7EB0FD6A53}"/>
          </ac:spMkLst>
        </pc:spChg>
        <pc:spChg chg="mod">
          <ac:chgData name="Michael Weinstein" userId="dde8f0b8-2f8d-4f82-9f5a-968ead95bb4f" providerId="ADAL" clId="{3B71A893-D951-4D0A-892E-E322AF8FFE62}" dt="2020-05-11T08:31:33.691" v="6605" actId="1076"/>
          <ac:spMkLst>
            <pc:docMk/>
            <pc:sldMk cId="203956839" sldId="300"/>
            <ac:spMk id="11" creationId="{06EC4FB3-47AB-4AF9-8F2D-D4B3E4EE6FDA}"/>
          </ac:spMkLst>
        </pc:spChg>
        <pc:grpChg chg="add mod">
          <ac:chgData name="Michael Weinstein" userId="dde8f0b8-2f8d-4f82-9f5a-968ead95bb4f" providerId="ADAL" clId="{3B71A893-D951-4D0A-892E-E322AF8FFE62}" dt="2020-05-11T08:31:33.691" v="6605" actId="1076"/>
          <ac:grpSpMkLst>
            <pc:docMk/>
            <pc:sldMk cId="203956839" sldId="300"/>
            <ac:grpSpMk id="7" creationId="{D3460091-97ED-4D7B-94E2-6B776DA78AB1}"/>
          </ac:grpSpMkLst>
        </pc:grpChg>
        <pc:grpChg chg="mod">
          <ac:chgData name="Michael Weinstein" userId="dde8f0b8-2f8d-4f82-9f5a-968ead95bb4f" providerId="ADAL" clId="{3B71A893-D951-4D0A-892E-E322AF8FFE62}" dt="2020-05-11T08:31:33.691" v="6605" actId="1076"/>
          <ac:grpSpMkLst>
            <pc:docMk/>
            <pc:sldMk cId="203956839" sldId="300"/>
            <ac:grpSpMk id="8" creationId="{79F375A4-1EF4-4170-B15A-0CA49A138406}"/>
          </ac:grpSpMkLst>
        </pc:grpChg>
        <pc:picChg chg="mod">
          <ac:chgData name="Michael Weinstein" userId="dde8f0b8-2f8d-4f82-9f5a-968ead95bb4f" providerId="ADAL" clId="{3B71A893-D951-4D0A-892E-E322AF8FFE62}" dt="2020-05-11T08:31:33.691" v="6605" actId="1076"/>
          <ac:picMkLst>
            <pc:docMk/>
            <pc:sldMk cId="203956839" sldId="300"/>
            <ac:picMk id="13" creationId="{7D19D7B4-4397-4587-9F93-FC9CA0C14DDC}"/>
          </ac:picMkLst>
        </pc:picChg>
        <pc:picChg chg="mod">
          <ac:chgData name="Michael Weinstein" userId="dde8f0b8-2f8d-4f82-9f5a-968ead95bb4f" providerId="ADAL" clId="{3B71A893-D951-4D0A-892E-E322AF8FFE62}" dt="2020-05-11T08:31:33.691" v="6605" actId="1076"/>
          <ac:picMkLst>
            <pc:docMk/>
            <pc:sldMk cId="203956839" sldId="300"/>
            <ac:picMk id="14" creationId="{6A5E55CA-877E-4BE3-A9B6-39D88069A7DD}"/>
          </ac:picMkLst>
        </pc:picChg>
        <pc:cxnChg chg="mod">
          <ac:chgData name="Michael Weinstein" userId="dde8f0b8-2f8d-4f82-9f5a-968ead95bb4f" providerId="ADAL" clId="{3B71A893-D951-4D0A-892E-E322AF8FFE62}" dt="2020-05-11T08:31:33.691" v="6605" actId="1076"/>
          <ac:cxnSpMkLst>
            <pc:docMk/>
            <pc:sldMk cId="203956839" sldId="300"/>
            <ac:cxnSpMk id="12" creationId="{2288DCC3-EDFD-417E-BE28-9E805D73ACD0}"/>
          </ac:cxnSpMkLst>
        </pc:cxnChg>
      </pc:sldChg>
      <pc:sldChg chg="add del">
        <pc:chgData name="Michael Weinstein" userId="dde8f0b8-2f8d-4f82-9f5a-968ead95bb4f" providerId="ADAL" clId="{3B71A893-D951-4D0A-892E-E322AF8FFE62}" dt="2020-05-11T08:03:05.197" v="6166"/>
        <pc:sldMkLst>
          <pc:docMk/>
          <pc:sldMk cId="1509158306" sldId="300"/>
        </pc:sldMkLst>
      </pc:sldChg>
      <pc:sldChg chg="add del">
        <pc:chgData name="Michael Weinstein" userId="dde8f0b8-2f8d-4f82-9f5a-968ead95bb4f" providerId="ADAL" clId="{3B71A893-D951-4D0A-892E-E322AF8FFE62}" dt="2020-05-11T08:03:05.197" v="6166"/>
        <pc:sldMkLst>
          <pc:docMk/>
          <pc:sldMk cId="1647458759" sldId="301"/>
        </pc:sldMkLst>
      </pc:sldChg>
      <pc:sldChg chg="addSp delSp modSp new mod">
        <pc:chgData name="Michael Weinstein" userId="dde8f0b8-2f8d-4f82-9f5a-968ead95bb4f" providerId="ADAL" clId="{3B71A893-D951-4D0A-892E-E322AF8FFE62}" dt="2020-05-11T08:32:29.197" v="6627" actId="1076"/>
        <pc:sldMkLst>
          <pc:docMk/>
          <pc:sldMk cId="2776738276" sldId="301"/>
        </pc:sldMkLst>
        <pc:spChg chg="del">
          <ac:chgData name="Michael Weinstein" userId="dde8f0b8-2f8d-4f82-9f5a-968ead95bb4f" providerId="ADAL" clId="{3B71A893-D951-4D0A-892E-E322AF8FFE62}" dt="2020-05-11T08:32:17.788" v="6625" actId="478"/>
          <ac:spMkLst>
            <pc:docMk/>
            <pc:sldMk cId="2776738276" sldId="301"/>
            <ac:spMk id="2" creationId="{DBE4022D-99BD-441E-B496-84A3427ED79D}"/>
          </ac:spMkLst>
        </pc:spChg>
        <pc:spChg chg="del">
          <ac:chgData name="Michael Weinstein" userId="dde8f0b8-2f8d-4f82-9f5a-968ead95bb4f" providerId="ADAL" clId="{3B71A893-D951-4D0A-892E-E322AF8FFE62}" dt="2020-05-11T08:32:17.788" v="6625" actId="478"/>
          <ac:spMkLst>
            <pc:docMk/>
            <pc:sldMk cId="2776738276" sldId="301"/>
            <ac:spMk id="3" creationId="{239EA1E9-F2BC-48B5-BD49-6FDE9475DB25}"/>
          </ac:spMkLst>
        </pc:spChg>
        <pc:spChg chg="mod">
          <ac:chgData name="Michael Weinstein" userId="dde8f0b8-2f8d-4f82-9f5a-968ead95bb4f" providerId="ADAL" clId="{3B71A893-D951-4D0A-892E-E322AF8FFE62}" dt="2020-05-11T08:32:11.010" v="6624" actId="20577"/>
          <ac:spMkLst>
            <pc:docMk/>
            <pc:sldMk cId="2776738276" sldId="301"/>
            <ac:spMk id="6" creationId="{C91BEF58-52FE-40E3-AE87-0CEDA539B90B}"/>
          </ac:spMkLst>
        </pc:spChg>
        <pc:spChg chg="mod">
          <ac:chgData name="Michael Weinstein" userId="dde8f0b8-2f8d-4f82-9f5a-968ead95bb4f" providerId="ADAL" clId="{3B71A893-D951-4D0A-892E-E322AF8FFE62}" dt="2020-05-11T08:32:18.958" v="6626"/>
          <ac:spMkLst>
            <pc:docMk/>
            <pc:sldMk cId="2776738276" sldId="301"/>
            <ac:spMk id="8" creationId="{087EE08C-E522-4BA8-9B64-60024F0BB40E}"/>
          </ac:spMkLst>
        </pc:spChg>
        <pc:spChg chg="mod">
          <ac:chgData name="Michael Weinstein" userId="dde8f0b8-2f8d-4f82-9f5a-968ead95bb4f" providerId="ADAL" clId="{3B71A893-D951-4D0A-892E-E322AF8FFE62}" dt="2020-05-11T08:32:18.958" v="6626"/>
          <ac:spMkLst>
            <pc:docMk/>
            <pc:sldMk cId="2776738276" sldId="301"/>
            <ac:spMk id="9" creationId="{B9CCBE71-B0BD-4883-8152-9E13536025E8}"/>
          </ac:spMkLst>
        </pc:spChg>
        <pc:spChg chg="mod">
          <ac:chgData name="Michael Weinstein" userId="dde8f0b8-2f8d-4f82-9f5a-968ead95bb4f" providerId="ADAL" clId="{3B71A893-D951-4D0A-892E-E322AF8FFE62}" dt="2020-05-11T08:32:18.958" v="6626"/>
          <ac:spMkLst>
            <pc:docMk/>
            <pc:sldMk cId="2776738276" sldId="301"/>
            <ac:spMk id="10" creationId="{5F850748-540C-4A02-9CD2-071D3FFE74AD}"/>
          </ac:spMkLst>
        </pc:spChg>
        <pc:spChg chg="mod">
          <ac:chgData name="Michael Weinstein" userId="dde8f0b8-2f8d-4f82-9f5a-968ead95bb4f" providerId="ADAL" clId="{3B71A893-D951-4D0A-892E-E322AF8FFE62}" dt="2020-05-11T08:32:18.958" v="6626"/>
          <ac:spMkLst>
            <pc:docMk/>
            <pc:sldMk cId="2776738276" sldId="301"/>
            <ac:spMk id="12" creationId="{821FC072-150F-4126-A69F-0FD751436C20}"/>
          </ac:spMkLst>
        </pc:spChg>
        <pc:grpChg chg="add mod">
          <ac:chgData name="Michael Weinstein" userId="dde8f0b8-2f8d-4f82-9f5a-968ead95bb4f" providerId="ADAL" clId="{3B71A893-D951-4D0A-892E-E322AF8FFE62}" dt="2020-05-11T08:32:29.197" v="6627" actId="1076"/>
          <ac:grpSpMkLst>
            <pc:docMk/>
            <pc:sldMk cId="2776738276" sldId="301"/>
            <ac:grpSpMk id="7" creationId="{D0F04EF5-301C-4C8A-943E-C5346B777180}"/>
          </ac:grpSpMkLst>
        </pc:grpChg>
        <pc:cxnChg chg="mod">
          <ac:chgData name="Michael Weinstein" userId="dde8f0b8-2f8d-4f82-9f5a-968ead95bb4f" providerId="ADAL" clId="{3B71A893-D951-4D0A-892E-E322AF8FFE62}" dt="2020-05-11T08:32:18.958" v="6626"/>
          <ac:cxnSpMkLst>
            <pc:docMk/>
            <pc:sldMk cId="2776738276" sldId="301"/>
            <ac:cxnSpMk id="11" creationId="{71E26D4C-458F-4FC9-96FB-00EAED56483A}"/>
          </ac:cxnSpMkLst>
        </pc:cxnChg>
      </pc:sldChg>
      <pc:sldChg chg="addSp modSp add mod modAnim">
        <pc:chgData name="Michael Weinstein" userId="dde8f0b8-2f8d-4f82-9f5a-968ead95bb4f" providerId="ADAL" clId="{3B71A893-D951-4D0A-892E-E322AF8FFE62}" dt="2020-05-11T08:33:17.450" v="6630" actId="1076"/>
        <pc:sldMkLst>
          <pc:docMk/>
          <pc:sldMk cId="267702062" sldId="302"/>
        </pc:sldMkLst>
        <pc:picChg chg="add mod">
          <ac:chgData name="Michael Weinstein" userId="dde8f0b8-2f8d-4f82-9f5a-968ead95bb4f" providerId="ADAL" clId="{3B71A893-D951-4D0A-892E-E322AF8FFE62}" dt="2020-05-11T08:33:17.450" v="6630" actId="1076"/>
          <ac:picMkLst>
            <pc:docMk/>
            <pc:sldMk cId="267702062" sldId="302"/>
            <ac:picMk id="13" creationId="{97014CBD-6BB6-4BC1-AFD9-F1478933C708}"/>
          </ac:picMkLst>
        </pc:picChg>
        <pc:picChg chg="add mod">
          <ac:chgData name="Michael Weinstein" userId="dde8f0b8-2f8d-4f82-9f5a-968ead95bb4f" providerId="ADAL" clId="{3B71A893-D951-4D0A-892E-E322AF8FFE62}" dt="2020-05-11T08:33:17.450" v="6630" actId="1076"/>
          <ac:picMkLst>
            <pc:docMk/>
            <pc:sldMk cId="267702062" sldId="302"/>
            <ac:picMk id="14" creationId="{74EFCBDF-C6E1-4D16-BC58-E9AE6A37D8D2}"/>
          </ac:picMkLst>
        </pc:picChg>
        <pc:picChg chg="add mod">
          <ac:chgData name="Michael Weinstein" userId="dde8f0b8-2f8d-4f82-9f5a-968ead95bb4f" providerId="ADAL" clId="{3B71A893-D951-4D0A-892E-E322AF8FFE62}" dt="2020-05-11T08:33:17.450" v="6630" actId="1076"/>
          <ac:picMkLst>
            <pc:docMk/>
            <pc:sldMk cId="267702062" sldId="302"/>
            <ac:picMk id="15" creationId="{F7BBADE3-8925-42FC-8D10-6A0115F8E1F3}"/>
          </ac:picMkLst>
        </pc:picChg>
        <pc:picChg chg="add mod">
          <ac:chgData name="Michael Weinstein" userId="dde8f0b8-2f8d-4f82-9f5a-968ead95bb4f" providerId="ADAL" clId="{3B71A893-D951-4D0A-892E-E322AF8FFE62}" dt="2020-05-11T08:33:17.450" v="6630" actId="1076"/>
          <ac:picMkLst>
            <pc:docMk/>
            <pc:sldMk cId="267702062" sldId="302"/>
            <ac:picMk id="16" creationId="{2EC69BF9-7E00-4489-9DFC-E9217DF438C1}"/>
          </ac:picMkLst>
        </pc:picChg>
        <pc:picChg chg="add mod">
          <ac:chgData name="Michael Weinstein" userId="dde8f0b8-2f8d-4f82-9f5a-968ead95bb4f" providerId="ADAL" clId="{3B71A893-D951-4D0A-892E-E322AF8FFE62}" dt="2020-05-11T08:33:17.450" v="6630" actId="1076"/>
          <ac:picMkLst>
            <pc:docMk/>
            <pc:sldMk cId="267702062" sldId="302"/>
            <ac:picMk id="17" creationId="{BCC58256-0815-41A4-B162-8B64033821BB}"/>
          </ac:picMkLst>
        </pc:picChg>
        <pc:picChg chg="add mod">
          <ac:chgData name="Michael Weinstein" userId="dde8f0b8-2f8d-4f82-9f5a-968ead95bb4f" providerId="ADAL" clId="{3B71A893-D951-4D0A-892E-E322AF8FFE62}" dt="2020-05-11T08:33:17.450" v="6630" actId="1076"/>
          <ac:picMkLst>
            <pc:docMk/>
            <pc:sldMk cId="267702062" sldId="302"/>
            <ac:picMk id="18" creationId="{0E3653BE-C591-498D-9B72-60C4A7A46FFB}"/>
          </ac:picMkLst>
        </pc:picChg>
      </pc:sldChg>
      <pc:sldChg chg="addSp delSp modSp new mod">
        <pc:chgData name="Michael Weinstein" userId="dde8f0b8-2f8d-4f82-9f5a-968ead95bb4f" providerId="ADAL" clId="{3B71A893-D951-4D0A-892E-E322AF8FFE62}" dt="2020-05-11T08:38:40.355" v="6702" actId="1035"/>
        <pc:sldMkLst>
          <pc:docMk/>
          <pc:sldMk cId="3504811301" sldId="303"/>
        </pc:sldMkLst>
        <pc:spChg chg="del">
          <ac:chgData name="Michael Weinstein" userId="dde8f0b8-2f8d-4f82-9f5a-968ead95bb4f" providerId="ADAL" clId="{3B71A893-D951-4D0A-892E-E322AF8FFE62}" dt="2020-05-11T08:35:06.580" v="6652" actId="478"/>
          <ac:spMkLst>
            <pc:docMk/>
            <pc:sldMk cId="3504811301" sldId="303"/>
            <ac:spMk id="2" creationId="{38DB5FE0-9A0A-492A-97D2-5AE155056C82}"/>
          </ac:spMkLst>
        </pc:spChg>
        <pc:spChg chg="del">
          <ac:chgData name="Michael Weinstein" userId="dde8f0b8-2f8d-4f82-9f5a-968ead95bb4f" providerId="ADAL" clId="{3B71A893-D951-4D0A-892E-E322AF8FFE62}" dt="2020-05-11T08:35:06.580" v="6652" actId="478"/>
          <ac:spMkLst>
            <pc:docMk/>
            <pc:sldMk cId="3504811301" sldId="303"/>
            <ac:spMk id="3" creationId="{5F63F52E-C71C-4952-8F21-33238C68D0EC}"/>
          </ac:spMkLst>
        </pc:spChg>
        <pc:spChg chg="mod">
          <ac:chgData name="Michael Weinstein" userId="dde8f0b8-2f8d-4f82-9f5a-968ead95bb4f" providerId="ADAL" clId="{3B71A893-D951-4D0A-892E-E322AF8FFE62}" dt="2020-05-11T08:35:02.330" v="6651" actId="20577"/>
          <ac:spMkLst>
            <pc:docMk/>
            <pc:sldMk cId="3504811301" sldId="303"/>
            <ac:spMk id="6" creationId="{AD8F5A67-BAC0-4782-ADA1-4A23B3063987}"/>
          </ac:spMkLst>
        </pc:spChg>
        <pc:spChg chg="add mod">
          <ac:chgData name="Michael Weinstein" userId="dde8f0b8-2f8d-4f82-9f5a-968ead95bb4f" providerId="ADAL" clId="{3B71A893-D951-4D0A-892E-E322AF8FFE62}" dt="2020-05-11T08:35:17.231" v="6654" actId="1076"/>
          <ac:spMkLst>
            <pc:docMk/>
            <pc:sldMk cId="3504811301" sldId="303"/>
            <ac:spMk id="7" creationId="{8E1CEAA0-18F2-40A1-892D-22BF332A5112}"/>
          </ac:spMkLst>
        </pc:spChg>
        <pc:spChg chg="add mod">
          <ac:chgData name="Michael Weinstein" userId="dde8f0b8-2f8d-4f82-9f5a-968ead95bb4f" providerId="ADAL" clId="{3B71A893-D951-4D0A-892E-E322AF8FFE62}" dt="2020-05-11T08:35:39.181" v="6655" actId="1076"/>
          <ac:spMkLst>
            <pc:docMk/>
            <pc:sldMk cId="3504811301" sldId="303"/>
            <ac:spMk id="8" creationId="{ECD6F3FF-A0F6-43EE-9FB8-1E673D6EC658}"/>
          </ac:spMkLst>
        </pc:spChg>
        <pc:spChg chg="add mod">
          <ac:chgData name="Michael Weinstein" userId="dde8f0b8-2f8d-4f82-9f5a-968ead95bb4f" providerId="ADAL" clId="{3B71A893-D951-4D0A-892E-E322AF8FFE62}" dt="2020-05-11T08:35:39.181" v="6655" actId="1076"/>
          <ac:spMkLst>
            <pc:docMk/>
            <pc:sldMk cId="3504811301" sldId="303"/>
            <ac:spMk id="9" creationId="{A86AC1EC-8DC6-4F9A-8AC9-5E8149B05DF5}"/>
          </ac:spMkLst>
        </pc:spChg>
        <pc:spChg chg="add mod">
          <ac:chgData name="Michael Weinstein" userId="dde8f0b8-2f8d-4f82-9f5a-968ead95bb4f" providerId="ADAL" clId="{3B71A893-D951-4D0A-892E-E322AF8FFE62}" dt="2020-05-11T08:35:39.181" v="6655" actId="1076"/>
          <ac:spMkLst>
            <pc:docMk/>
            <pc:sldMk cId="3504811301" sldId="303"/>
            <ac:spMk id="11" creationId="{FC59E585-6176-4489-9FA6-3A395117645A}"/>
          </ac:spMkLst>
        </pc:spChg>
        <pc:spChg chg="add mod">
          <ac:chgData name="Michael Weinstein" userId="dde8f0b8-2f8d-4f82-9f5a-968ead95bb4f" providerId="ADAL" clId="{3B71A893-D951-4D0A-892E-E322AF8FFE62}" dt="2020-05-11T08:37:22.673" v="6674" actId="1076"/>
          <ac:spMkLst>
            <pc:docMk/>
            <pc:sldMk cId="3504811301" sldId="303"/>
            <ac:spMk id="13" creationId="{2FD025F5-AC0C-47B7-9F1D-9342B475605B}"/>
          </ac:spMkLst>
        </pc:spChg>
        <pc:spChg chg="add mod">
          <ac:chgData name="Michael Weinstein" userId="dde8f0b8-2f8d-4f82-9f5a-968ead95bb4f" providerId="ADAL" clId="{3B71A893-D951-4D0A-892E-E322AF8FFE62}" dt="2020-05-11T08:38:40.355" v="6702" actId="1035"/>
          <ac:spMkLst>
            <pc:docMk/>
            <pc:sldMk cId="3504811301" sldId="303"/>
            <ac:spMk id="14" creationId="{8C6571A2-578B-469C-8D92-5B1421652C51}"/>
          </ac:spMkLst>
        </pc:spChg>
        <pc:spChg chg="add mod">
          <ac:chgData name="Michael Weinstein" userId="dde8f0b8-2f8d-4f82-9f5a-968ead95bb4f" providerId="ADAL" clId="{3B71A893-D951-4D0A-892E-E322AF8FFE62}" dt="2020-05-11T08:38:01.693" v="6682" actId="20577"/>
          <ac:spMkLst>
            <pc:docMk/>
            <pc:sldMk cId="3504811301" sldId="303"/>
            <ac:spMk id="15" creationId="{4D30DE46-B32E-4DC3-A497-872AC39BB00A}"/>
          </ac:spMkLst>
        </pc:spChg>
        <pc:graphicFrameChg chg="add mod modGraphic">
          <ac:chgData name="Michael Weinstein" userId="dde8f0b8-2f8d-4f82-9f5a-968ead95bb4f" providerId="ADAL" clId="{3B71A893-D951-4D0A-892E-E322AF8FFE62}" dt="2020-05-11T08:36:48.929" v="6668" actId="1076"/>
          <ac:graphicFrameMkLst>
            <pc:docMk/>
            <pc:sldMk cId="3504811301" sldId="303"/>
            <ac:graphicFrameMk id="12" creationId="{C4A831AF-B20C-4666-8A49-5B802B715A7F}"/>
          </ac:graphicFrameMkLst>
        </pc:graphicFrameChg>
        <pc:cxnChg chg="add mod">
          <ac:chgData name="Michael Weinstein" userId="dde8f0b8-2f8d-4f82-9f5a-968ead95bb4f" providerId="ADAL" clId="{3B71A893-D951-4D0A-892E-E322AF8FFE62}" dt="2020-05-11T08:35:39.181" v="6655" actId="1076"/>
          <ac:cxnSpMkLst>
            <pc:docMk/>
            <pc:sldMk cId="3504811301" sldId="303"/>
            <ac:cxnSpMk id="10" creationId="{D7D651EE-B8D0-45E7-9D21-AAA801FF668E}"/>
          </ac:cxnSpMkLst>
        </pc:cxnChg>
      </pc:sldChg>
      <pc:sldChg chg="delSp add mod">
        <pc:chgData name="Michael Weinstein" userId="dde8f0b8-2f8d-4f82-9f5a-968ead95bb4f" providerId="ADAL" clId="{3B71A893-D951-4D0A-892E-E322AF8FFE62}" dt="2020-05-11T08:39:16.675" v="6704" actId="478"/>
        <pc:sldMkLst>
          <pc:docMk/>
          <pc:sldMk cId="3386146224" sldId="304"/>
        </pc:sldMkLst>
        <pc:spChg chg="del">
          <ac:chgData name="Michael Weinstein" userId="dde8f0b8-2f8d-4f82-9f5a-968ead95bb4f" providerId="ADAL" clId="{3B71A893-D951-4D0A-892E-E322AF8FFE62}" dt="2020-05-11T08:39:16.675" v="6704" actId="478"/>
          <ac:spMkLst>
            <pc:docMk/>
            <pc:sldMk cId="3386146224" sldId="304"/>
            <ac:spMk id="13" creationId="{2FD025F5-AC0C-47B7-9F1D-9342B475605B}"/>
          </ac:spMkLst>
        </pc:spChg>
        <pc:spChg chg="del">
          <ac:chgData name="Michael Weinstein" userId="dde8f0b8-2f8d-4f82-9f5a-968ead95bb4f" providerId="ADAL" clId="{3B71A893-D951-4D0A-892E-E322AF8FFE62}" dt="2020-05-11T08:39:16.675" v="6704" actId="478"/>
          <ac:spMkLst>
            <pc:docMk/>
            <pc:sldMk cId="3386146224" sldId="304"/>
            <ac:spMk id="14" creationId="{8C6571A2-578B-469C-8D92-5B1421652C51}"/>
          </ac:spMkLst>
        </pc:spChg>
        <pc:spChg chg="del">
          <ac:chgData name="Michael Weinstein" userId="dde8f0b8-2f8d-4f82-9f5a-968ead95bb4f" providerId="ADAL" clId="{3B71A893-D951-4D0A-892E-E322AF8FFE62}" dt="2020-05-11T08:39:16.675" v="6704" actId="478"/>
          <ac:spMkLst>
            <pc:docMk/>
            <pc:sldMk cId="3386146224" sldId="304"/>
            <ac:spMk id="15" creationId="{4D30DE46-B32E-4DC3-A497-872AC39BB00A}"/>
          </ac:spMkLst>
        </pc:spChg>
      </pc:sldChg>
      <pc:sldChg chg="modSp add mod">
        <pc:chgData name="Michael Weinstein" userId="dde8f0b8-2f8d-4f82-9f5a-968ead95bb4f" providerId="ADAL" clId="{3B71A893-D951-4D0A-892E-E322AF8FFE62}" dt="2020-05-11T09:10:47.337" v="7504" actId="20577"/>
        <pc:sldMkLst>
          <pc:docMk/>
          <pc:sldMk cId="1400250081" sldId="305"/>
        </pc:sldMkLst>
        <pc:spChg chg="mod">
          <ac:chgData name="Michael Weinstein" userId="dde8f0b8-2f8d-4f82-9f5a-968ead95bb4f" providerId="ADAL" clId="{3B71A893-D951-4D0A-892E-E322AF8FFE62}" dt="2020-05-11T09:10:47.337" v="7504" actId="20577"/>
          <ac:spMkLst>
            <pc:docMk/>
            <pc:sldMk cId="1400250081" sldId="305"/>
            <ac:spMk id="4" creationId="{55D87D86-FD13-44FD-BC38-9AD85E5ADB20}"/>
          </ac:spMkLst>
        </pc:spChg>
      </pc:sldChg>
      <pc:sldChg chg="addSp modSp add">
        <pc:chgData name="Michael Weinstein" userId="dde8f0b8-2f8d-4f82-9f5a-968ead95bb4f" providerId="ADAL" clId="{3B71A893-D951-4D0A-892E-E322AF8FFE62}" dt="2020-05-11T08:53:22.401" v="6787"/>
        <pc:sldMkLst>
          <pc:docMk/>
          <pc:sldMk cId="3636376094" sldId="306"/>
        </pc:sldMkLst>
        <pc:spChg chg="add mod">
          <ac:chgData name="Michael Weinstein" userId="dde8f0b8-2f8d-4f82-9f5a-968ead95bb4f" providerId="ADAL" clId="{3B71A893-D951-4D0A-892E-E322AF8FFE62}" dt="2020-05-11T08:53:22.401" v="6787"/>
          <ac:spMkLst>
            <pc:docMk/>
            <pc:sldMk cId="3636376094" sldId="306"/>
            <ac:spMk id="9" creationId="{FF4277E6-E090-4592-BB49-58BEB90A3ADA}"/>
          </ac:spMkLst>
        </pc:spChg>
      </pc:sldChg>
      <pc:sldChg chg="addSp modSp add mod">
        <pc:chgData name="Michael Weinstein" userId="dde8f0b8-2f8d-4f82-9f5a-968ead95bb4f" providerId="ADAL" clId="{3B71A893-D951-4D0A-892E-E322AF8FFE62}" dt="2020-05-11T08:53:26.788" v="6788"/>
        <pc:sldMkLst>
          <pc:docMk/>
          <pc:sldMk cId="1353355449" sldId="307"/>
        </pc:sldMkLst>
        <pc:spChg chg="mod">
          <ac:chgData name="Michael Weinstein" userId="dde8f0b8-2f8d-4f82-9f5a-968ead95bb4f" providerId="ADAL" clId="{3B71A893-D951-4D0A-892E-E322AF8FFE62}" dt="2020-05-11T08:51:05.957" v="6729" actId="14100"/>
          <ac:spMkLst>
            <pc:docMk/>
            <pc:sldMk cId="1353355449" sldId="307"/>
            <ac:spMk id="2" creationId="{00000000-0000-0000-0000-000000000000}"/>
          </ac:spMkLst>
        </pc:spChg>
        <pc:spChg chg="mod">
          <ac:chgData name="Michael Weinstein" userId="dde8f0b8-2f8d-4f82-9f5a-968ead95bb4f" providerId="ADAL" clId="{3B71A893-D951-4D0A-892E-E322AF8FFE62}" dt="2020-05-11T08:51:27.134" v="6733" actId="404"/>
          <ac:spMkLst>
            <pc:docMk/>
            <pc:sldMk cId="1353355449" sldId="307"/>
            <ac:spMk id="7" creationId="{00000000-0000-0000-0000-000000000000}"/>
          </ac:spMkLst>
        </pc:spChg>
        <pc:spChg chg="mod">
          <ac:chgData name="Michael Weinstein" userId="dde8f0b8-2f8d-4f82-9f5a-968ead95bb4f" providerId="ADAL" clId="{3B71A893-D951-4D0A-892E-E322AF8FFE62}" dt="2020-05-11T08:51:27.134" v="6733" actId="404"/>
          <ac:spMkLst>
            <pc:docMk/>
            <pc:sldMk cId="1353355449" sldId="307"/>
            <ac:spMk id="12" creationId="{00000000-0000-0000-0000-000000000000}"/>
          </ac:spMkLst>
        </pc:spChg>
        <pc:spChg chg="mod">
          <ac:chgData name="Michael Weinstein" userId="dde8f0b8-2f8d-4f82-9f5a-968ead95bb4f" providerId="ADAL" clId="{3B71A893-D951-4D0A-892E-E322AF8FFE62}" dt="2020-05-11T08:51:27.134" v="6733" actId="404"/>
          <ac:spMkLst>
            <pc:docMk/>
            <pc:sldMk cId="1353355449" sldId="307"/>
            <ac:spMk id="14" creationId="{00000000-0000-0000-0000-000000000000}"/>
          </ac:spMkLst>
        </pc:spChg>
        <pc:spChg chg="mod">
          <ac:chgData name="Michael Weinstein" userId="dde8f0b8-2f8d-4f82-9f5a-968ead95bb4f" providerId="ADAL" clId="{3B71A893-D951-4D0A-892E-E322AF8FFE62}" dt="2020-05-11T08:51:27.134" v="6733" actId="404"/>
          <ac:spMkLst>
            <pc:docMk/>
            <pc:sldMk cId="1353355449" sldId="307"/>
            <ac:spMk id="17" creationId="{00000000-0000-0000-0000-000000000000}"/>
          </ac:spMkLst>
        </pc:spChg>
        <pc:spChg chg="mod">
          <ac:chgData name="Michael Weinstein" userId="dde8f0b8-2f8d-4f82-9f5a-968ead95bb4f" providerId="ADAL" clId="{3B71A893-D951-4D0A-892E-E322AF8FFE62}" dt="2020-05-11T08:51:27.134" v="6733" actId="404"/>
          <ac:spMkLst>
            <pc:docMk/>
            <pc:sldMk cId="1353355449" sldId="307"/>
            <ac:spMk id="22" creationId="{00000000-0000-0000-0000-000000000000}"/>
          </ac:spMkLst>
        </pc:spChg>
        <pc:spChg chg="mod">
          <ac:chgData name="Michael Weinstein" userId="dde8f0b8-2f8d-4f82-9f5a-968ead95bb4f" providerId="ADAL" clId="{3B71A893-D951-4D0A-892E-E322AF8FFE62}" dt="2020-05-11T08:51:27.134" v="6733" actId="404"/>
          <ac:spMkLst>
            <pc:docMk/>
            <pc:sldMk cId="1353355449" sldId="307"/>
            <ac:spMk id="28" creationId="{00000000-0000-0000-0000-000000000000}"/>
          </ac:spMkLst>
        </pc:spChg>
        <pc:spChg chg="mod">
          <ac:chgData name="Michael Weinstein" userId="dde8f0b8-2f8d-4f82-9f5a-968ead95bb4f" providerId="ADAL" clId="{3B71A893-D951-4D0A-892E-E322AF8FFE62}" dt="2020-05-11T08:51:27.134" v="6733" actId="404"/>
          <ac:spMkLst>
            <pc:docMk/>
            <pc:sldMk cId="1353355449" sldId="307"/>
            <ac:spMk id="30" creationId="{00000000-0000-0000-0000-000000000000}"/>
          </ac:spMkLst>
        </pc:spChg>
        <pc:spChg chg="mod">
          <ac:chgData name="Michael Weinstein" userId="dde8f0b8-2f8d-4f82-9f5a-968ead95bb4f" providerId="ADAL" clId="{3B71A893-D951-4D0A-892E-E322AF8FFE62}" dt="2020-05-11T08:51:27.134" v="6733" actId="404"/>
          <ac:spMkLst>
            <pc:docMk/>
            <pc:sldMk cId="1353355449" sldId="307"/>
            <ac:spMk id="32" creationId="{00000000-0000-0000-0000-000000000000}"/>
          </ac:spMkLst>
        </pc:spChg>
        <pc:spChg chg="mod">
          <ac:chgData name="Michael Weinstein" userId="dde8f0b8-2f8d-4f82-9f5a-968ead95bb4f" providerId="ADAL" clId="{3B71A893-D951-4D0A-892E-E322AF8FFE62}" dt="2020-05-11T08:51:27.134" v="6733" actId="404"/>
          <ac:spMkLst>
            <pc:docMk/>
            <pc:sldMk cId="1353355449" sldId="307"/>
            <ac:spMk id="36" creationId="{00000000-0000-0000-0000-000000000000}"/>
          </ac:spMkLst>
        </pc:spChg>
        <pc:spChg chg="add mod">
          <ac:chgData name="Michael Weinstein" userId="dde8f0b8-2f8d-4f82-9f5a-968ead95bb4f" providerId="ADAL" clId="{3B71A893-D951-4D0A-892E-E322AF8FFE62}" dt="2020-05-11T08:53:26.788" v="6788"/>
          <ac:spMkLst>
            <pc:docMk/>
            <pc:sldMk cId="1353355449" sldId="307"/>
            <ac:spMk id="37" creationId="{940E1962-A83C-49AC-984C-C18FE2701AED}"/>
          </ac:spMkLst>
        </pc:spChg>
        <pc:grpChg chg="add mod">
          <ac:chgData name="Michael Weinstein" userId="dde8f0b8-2f8d-4f82-9f5a-968ead95bb4f" providerId="ADAL" clId="{3B71A893-D951-4D0A-892E-E322AF8FFE62}" dt="2020-05-11T08:51:23.681" v="6731" actId="14100"/>
          <ac:grpSpMkLst>
            <pc:docMk/>
            <pc:sldMk cId="1353355449" sldId="307"/>
            <ac:grpSpMk id="26" creationId="{8223E4B7-3904-4105-8B0C-E9CB9C2A29BE}"/>
          </ac:grpSpMkLst>
        </pc:grpChg>
        <pc:picChg chg="mod">
          <ac:chgData name="Michael Weinstein" userId="dde8f0b8-2f8d-4f82-9f5a-968ead95bb4f" providerId="ADAL" clId="{3B71A893-D951-4D0A-892E-E322AF8FFE62}" dt="2020-05-11T08:51:17.793" v="6730" actId="164"/>
          <ac:picMkLst>
            <pc:docMk/>
            <pc:sldMk cId="1353355449" sldId="307"/>
            <ac:picMk id="20" creationId="{00000000-0000-0000-0000-000000000000}"/>
          </ac:picMkLst>
        </pc:picChg>
        <pc:picChg chg="mod">
          <ac:chgData name="Michael Weinstein" userId="dde8f0b8-2f8d-4f82-9f5a-968ead95bb4f" providerId="ADAL" clId="{3B71A893-D951-4D0A-892E-E322AF8FFE62}" dt="2020-05-11T08:51:17.793" v="6730" actId="164"/>
          <ac:picMkLst>
            <pc:docMk/>
            <pc:sldMk cId="1353355449" sldId="307"/>
            <ac:picMk id="23" creationId="{00000000-0000-0000-0000-000000000000}"/>
          </ac:picMkLst>
        </pc:picChg>
        <pc:cxnChg chg="mod">
          <ac:chgData name="Michael Weinstein" userId="dde8f0b8-2f8d-4f82-9f5a-968ead95bb4f" providerId="ADAL" clId="{3B71A893-D951-4D0A-892E-E322AF8FFE62}" dt="2020-05-11T08:51:17.793" v="6730" actId="164"/>
          <ac:cxnSpMkLst>
            <pc:docMk/>
            <pc:sldMk cId="1353355449" sldId="307"/>
            <ac:cxnSpMk id="9" creationId="{00000000-0000-0000-0000-000000000000}"/>
          </ac:cxnSpMkLst>
        </pc:cxnChg>
        <pc:cxnChg chg="mod">
          <ac:chgData name="Michael Weinstein" userId="dde8f0b8-2f8d-4f82-9f5a-968ead95bb4f" providerId="ADAL" clId="{3B71A893-D951-4D0A-892E-E322AF8FFE62}" dt="2020-05-11T08:51:17.793" v="6730" actId="164"/>
          <ac:cxnSpMkLst>
            <pc:docMk/>
            <pc:sldMk cId="1353355449" sldId="307"/>
            <ac:cxnSpMk id="13" creationId="{00000000-0000-0000-0000-000000000000}"/>
          </ac:cxnSpMkLst>
        </pc:cxnChg>
        <pc:cxnChg chg="mod">
          <ac:chgData name="Michael Weinstein" userId="dde8f0b8-2f8d-4f82-9f5a-968ead95bb4f" providerId="ADAL" clId="{3B71A893-D951-4D0A-892E-E322AF8FFE62}" dt="2020-05-11T08:51:17.793" v="6730" actId="164"/>
          <ac:cxnSpMkLst>
            <pc:docMk/>
            <pc:sldMk cId="1353355449" sldId="307"/>
            <ac:cxnSpMk id="16" creationId="{00000000-0000-0000-0000-000000000000}"/>
          </ac:cxnSpMkLst>
        </pc:cxnChg>
        <pc:cxnChg chg="mod">
          <ac:chgData name="Michael Weinstein" userId="dde8f0b8-2f8d-4f82-9f5a-968ead95bb4f" providerId="ADAL" clId="{3B71A893-D951-4D0A-892E-E322AF8FFE62}" dt="2020-05-11T08:51:17.793" v="6730" actId="164"/>
          <ac:cxnSpMkLst>
            <pc:docMk/>
            <pc:sldMk cId="1353355449" sldId="307"/>
            <ac:cxnSpMk id="18" creationId="{00000000-0000-0000-0000-000000000000}"/>
          </ac:cxnSpMkLst>
        </pc:cxnChg>
        <pc:cxnChg chg="mod">
          <ac:chgData name="Michael Weinstein" userId="dde8f0b8-2f8d-4f82-9f5a-968ead95bb4f" providerId="ADAL" clId="{3B71A893-D951-4D0A-892E-E322AF8FFE62}" dt="2020-05-11T08:51:17.793" v="6730" actId="164"/>
          <ac:cxnSpMkLst>
            <pc:docMk/>
            <pc:sldMk cId="1353355449" sldId="307"/>
            <ac:cxnSpMk id="21" creationId="{00000000-0000-0000-0000-000000000000}"/>
          </ac:cxnSpMkLst>
        </pc:cxnChg>
        <pc:cxnChg chg="mod">
          <ac:chgData name="Michael Weinstein" userId="dde8f0b8-2f8d-4f82-9f5a-968ead95bb4f" providerId="ADAL" clId="{3B71A893-D951-4D0A-892E-E322AF8FFE62}" dt="2020-05-11T08:51:17.793" v="6730" actId="164"/>
          <ac:cxnSpMkLst>
            <pc:docMk/>
            <pc:sldMk cId="1353355449" sldId="307"/>
            <ac:cxnSpMk id="24" creationId="{00000000-0000-0000-0000-000000000000}"/>
          </ac:cxnSpMkLst>
        </pc:cxnChg>
        <pc:cxnChg chg="mod">
          <ac:chgData name="Michael Weinstein" userId="dde8f0b8-2f8d-4f82-9f5a-968ead95bb4f" providerId="ADAL" clId="{3B71A893-D951-4D0A-892E-E322AF8FFE62}" dt="2020-05-11T08:51:17.793" v="6730" actId="164"/>
          <ac:cxnSpMkLst>
            <pc:docMk/>
            <pc:sldMk cId="1353355449" sldId="307"/>
            <ac:cxnSpMk id="27" creationId="{00000000-0000-0000-0000-000000000000}"/>
          </ac:cxnSpMkLst>
        </pc:cxnChg>
        <pc:cxnChg chg="mod">
          <ac:chgData name="Michael Weinstein" userId="dde8f0b8-2f8d-4f82-9f5a-968ead95bb4f" providerId="ADAL" clId="{3B71A893-D951-4D0A-892E-E322AF8FFE62}" dt="2020-05-11T08:51:17.793" v="6730" actId="164"/>
          <ac:cxnSpMkLst>
            <pc:docMk/>
            <pc:sldMk cId="1353355449" sldId="307"/>
            <ac:cxnSpMk id="29" creationId="{00000000-0000-0000-0000-000000000000}"/>
          </ac:cxnSpMkLst>
        </pc:cxnChg>
        <pc:cxnChg chg="mod">
          <ac:chgData name="Michael Weinstein" userId="dde8f0b8-2f8d-4f82-9f5a-968ead95bb4f" providerId="ADAL" clId="{3B71A893-D951-4D0A-892E-E322AF8FFE62}" dt="2020-05-11T08:51:17.793" v="6730" actId="164"/>
          <ac:cxnSpMkLst>
            <pc:docMk/>
            <pc:sldMk cId="1353355449" sldId="307"/>
            <ac:cxnSpMk id="31" creationId="{00000000-0000-0000-0000-000000000000}"/>
          </ac:cxnSpMkLst>
        </pc:cxnChg>
        <pc:cxnChg chg="mod">
          <ac:chgData name="Michael Weinstein" userId="dde8f0b8-2f8d-4f82-9f5a-968ead95bb4f" providerId="ADAL" clId="{3B71A893-D951-4D0A-892E-E322AF8FFE62}" dt="2020-05-11T08:51:27.134" v="6733" actId="404"/>
          <ac:cxnSpMkLst>
            <pc:docMk/>
            <pc:sldMk cId="1353355449" sldId="307"/>
            <ac:cxnSpMk id="34" creationId="{00000000-0000-0000-0000-000000000000}"/>
          </ac:cxnSpMkLst>
        </pc:cxnChg>
        <pc:cxnChg chg="mod">
          <ac:chgData name="Michael Weinstein" userId="dde8f0b8-2f8d-4f82-9f5a-968ead95bb4f" providerId="ADAL" clId="{3B71A893-D951-4D0A-892E-E322AF8FFE62}" dt="2020-05-11T08:51:17.793" v="6730" actId="164"/>
          <ac:cxnSpMkLst>
            <pc:docMk/>
            <pc:sldMk cId="1353355449" sldId="307"/>
            <ac:cxnSpMk id="35" creationId="{00000000-0000-0000-0000-000000000000}"/>
          </ac:cxnSpMkLst>
        </pc:cxnChg>
      </pc:sldChg>
      <pc:sldChg chg="addSp delSp modSp add mod">
        <pc:chgData name="Michael Weinstein" userId="dde8f0b8-2f8d-4f82-9f5a-968ead95bb4f" providerId="ADAL" clId="{3B71A893-D951-4D0A-892E-E322AF8FFE62}" dt="2020-05-11T08:53:38.614" v="6789"/>
        <pc:sldMkLst>
          <pc:docMk/>
          <pc:sldMk cId="1528092226" sldId="308"/>
        </pc:sldMkLst>
        <pc:spChg chg="add mod">
          <ac:chgData name="Michael Weinstein" userId="dde8f0b8-2f8d-4f82-9f5a-968ead95bb4f" providerId="ADAL" clId="{3B71A893-D951-4D0A-892E-E322AF8FFE62}" dt="2020-05-11T08:52:57.365" v="6786" actId="20577"/>
          <ac:spMkLst>
            <pc:docMk/>
            <pc:sldMk cId="1528092226" sldId="308"/>
            <ac:spMk id="3" creationId="{2FD9A666-D42D-40A5-BAF5-752E0B9BDA21}"/>
          </ac:spMkLst>
        </pc:spChg>
        <pc:spChg chg="add mod">
          <ac:chgData name="Michael Weinstein" userId="dde8f0b8-2f8d-4f82-9f5a-968ead95bb4f" providerId="ADAL" clId="{3B71A893-D951-4D0A-892E-E322AF8FFE62}" dt="2020-05-11T08:53:38.614" v="6789"/>
          <ac:spMkLst>
            <pc:docMk/>
            <pc:sldMk cId="1528092226" sldId="308"/>
            <ac:spMk id="7" creationId="{B511CFDE-89C6-4B78-8CBB-4ACD006DCC0C}"/>
          </ac:spMkLst>
        </pc:spChg>
        <pc:spChg chg="mod">
          <ac:chgData name="Michael Weinstein" userId="dde8f0b8-2f8d-4f82-9f5a-968ead95bb4f" providerId="ADAL" clId="{3B71A893-D951-4D0A-892E-E322AF8FFE62}" dt="2020-05-11T08:52:35.162" v="6766" actId="1076"/>
          <ac:spMkLst>
            <pc:docMk/>
            <pc:sldMk cId="1528092226" sldId="308"/>
            <ac:spMk id="9" creationId="{00000000-0000-0000-0000-000000000000}"/>
          </ac:spMkLst>
        </pc:spChg>
        <pc:spChg chg="mod">
          <ac:chgData name="Michael Weinstein" userId="dde8f0b8-2f8d-4f82-9f5a-968ead95bb4f" providerId="ADAL" clId="{3B71A893-D951-4D0A-892E-E322AF8FFE62}" dt="2020-05-11T08:52:35.162" v="6766" actId="1076"/>
          <ac:spMkLst>
            <pc:docMk/>
            <pc:sldMk cId="1528092226" sldId="308"/>
            <ac:spMk id="11" creationId="{00000000-0000-0000-0000-000000000000}"/>
          </ac:spMkLst>
        </pc:spChg>
        <pc:spChg chg="del">
          <ac:chgData name="Michael Weinstein" userId="dde8f0b8-2f8d-4f82-9f5a-968ead95bb4f" providerId="ADAL" clId="{3B71A893-D951-4D0A-892E-E322AF8FFE62}" dt="2020-05-11T08:52:50.212" v="6767" actId="478"/>
          <ac:spMkLst>
            <pc:docMk/>
            <pc:sldMk cId="1528092226" sldId="308"/>
            <ac:spMk id="182274" creationId="{00000000-0000-0000-0000-000000000000}"/>
          </ac:spMkLst>
        </pc:spChg>
      </pc:sldChg>
      <pc:sldChg chg="addSp modSp add">
        <pc:chgData name="Michael Weinstein" userId="dde8f0b8-2f8d-4f82-9f5a-968ead95bb4f" providerId="ADAL" clId="{3B71A893-D951-4D0A-892E-E322AF8FFE62}" dt="2020-05-11T08:53:41.240" v="6790"/>
        <pc:sldMkLst>
          <pc:docMk/>
          <pc:sldMk cId="3523276434" sldId="309"/>
        </pc:sldMkLst>
        <pc:spChg chg="add mod">
          <ac:chgData name="Michael Weinstein" userId="dde8f0b8-2f8d-4f82-9f5a-968ead95bb4f" providerId="ADAL" clId="{3B71A893-D951-4D0A-892E-E322AF8FFE62}" dt="2020-05-11T08:53:41.240" v="6790"/>
          <ac:spMkLst>
            <pc:docMk/>
            <pc:sldMk cId="3523276434" sldId="309"/>
            <ac:spMk id="13" creationId="{046BD5BB-424D-47F5-B632-9C7BE622CF43}"/>
          </ac:spMkLst>
        </pc:spChg>
      </pc:sldChg>
      <pc:sldChg chg="addSp modSp add mod">
        <pc:chgData name="Michael Weinstein" userId="dde8f0b8-2f8d-4f82-9f5a-968ead95bb4f" providerId="ADAL" clId="{3B71A893-D951-4D0A-892E-E322AF8FFE62}" dt="2020-05-11T08:53:43.679" v="6791"/>
        <pc:sldMkLst>
          <pc:docMk/>
          <pc:sldMk cId="4117609641" sldId="310"/>
        </pc:sldMkLst>
        <pc:spChg chg="add mod">
          <ac:chgData name="Michael Weinstein" userId="dde8f0b8-2f8d-4f82-9f5a-968ead95bb4f" providerId="ADAL" clId="{3B71A893-D951-4D0A-892E-E322AF8FFE62}" dt="2020-05-11T08:53:43.679" v="6791"/>
          <ac:spMkLst>
            <pc:docMk/>
            <pc:sldMk cId="4117609641" sldId="310"/>
            <ac:spMk id="11" creationId="{4481BF51-9EEA-4BF8-90C1-62DB3714542C}"/>
          </ac:spMkLst>
        </pc:spChg>
        <pc:spChg chg="mod">
          <ac:chgData name="Michael Weinstein" userId="dde8f0b8-2f8d-4f82-9f5a-968ead95bb4f" providerId="ADAL" clId="{3B71A893-D951-4D0A-892E-E322AF8FFE62}" dt="2020-05-11T08:50:36.187" v="6723" actId="27636"/>
          <ac:spMkLst>
            <pc:docMk/>
            <pc:sldMk cId="4117609641" sldId="310"/>
            <ac:spMk id="12" creationId="{00000000-0000-0000-0000-000000000000}"/>
          </ac:spMkLst>
        </pc:spChg>
      </pc:sldChg>
      <pc:sldChg chg="addSp modSp add">
        <pc:chgData name="Michael Weinstein" userId="dde8f0b8-2f8d-4f82-9f5a-968ead95bb4f" providerId="ADAL" clId="{3B71A893-D951-4D0A-892E-E322AF8FFE62}" dt="2020-05-11T08:53:46.434" v="6792"/>
        <pc:sldMkLst>
          <pc:docMk/>
          <pc:sldMk cId="2741767956" sldId="311"/>
        </pc:sldMkLst>
        <pc:spChg chg="add mod">
          <ac:chgData name="Michael Weinstein" userId="dde8f0b8-2f8d-4f82-9f5a-968ead95bb4f" providerId="ADAL" clId="{3B71A893-D951-4D0A-892E-E322AF8FFE62}" dt="2020-05-11T08:53:46.434" v="6792"/>
          <ac:spMkLst>
            <pc:docMk/>
            <pc:sldMk cId="2741767956" sldId="311"/>
            <ac:spMk id="28" creationId="{10052AB3-B3B7-485D-98E2-BB54A0F0AF6F}"/>
          </ac:spMkLst>
        </pc:spChg>
      </pc:sldChg>
      <pc:sldChg chg="addSp modSp add">
        <pc:chgData name="Michael Weinstein" userId="dde8f0b8-2f8d-4f82-9f5a-968ead95bb4f" providerId="ADAL" clId="{3B71A893-D951-4D0A-892E-E322AF8FFE62}" dt="2020-05-11T08:53:57.287" v="6794"/>
        <pc:sldMkLst>
          <pc:docMk/>
          <pc:sldMk cId="541126113" sldId="312"/>
        </pc:sldMkLst>
        <pc:spChg chg="add mod">
          <ac:chgData name="Michael Weinstein" userId="dde8f0b8-2f8d-4f82-9f5a-968ead95bb4f" providerId="ADAL" clId="{3B71A893-D951-4D0A-892E-E322AF8FFE62}" dt="2020-05-11T08:53:57.287" v="6794"/>
          <ac:spMkLst>
            <pc:docMk/>
            <pc:sldMk cId="541126113" sldId="312"/>
            <ac:spMk id="7" creationId="{BD9679D6-2413-4A79-A08E-FABE49A6CF02}"/>
          </ac:spMkLst>
        </pc:spChg>
      </pc:sldChg>
      <pc:sldChg chg="addSp modSp add mod">
        <pc:chgData name="Michael Weinstein" userId="dde8f0b8-2f8d-4f82-9f5a-968ead95bb4f" providerId="ADAL" clId="{3B71A893-D951-4D0A-892E-E322AF8FFE62}" dt="2020-05-11T09:00:32.196" v="6852"/>
        <pc:sldMkLst>
          <pc:docMk/>
          <pc:sldMk cId="2026222236" sldId="313"/>
        </pc:sldMkLst>
        <pc:spChg chg="mod">
          <ac:chgData name="Michael Weinstein" userId="dde8f0b8-2f8d-4f82-9f5a-968ead95bb4f" providerId="ADAL" clId="{3B71A893-D951-4D0A-892E-E322AF8FFE62}" dt="2020-05-11T08:54:45.792" v="6800" actId="33524"/>
          <ac:spMkLst>
            <pc:docMk/>
            <pc:sldMk cId="2026222236" sldId="313"/>
            <ac:spMk id="13" creationId="{00000000-0000-0000-0000-000000000000}"/>
          </ac:spMkLst>
        </pc:spChg>
        <pc:spChg chg="add mod">
          <ac:chgData name="Michael Weinstein" userId="dde8f0b8-2f8d-4f82-9f5a-968ead95bb4f" providerId="ADAL" clId="{3B71A893-D951-4D0A-892E-E322AF8FFE62}" dt="2020-05-11T09:00:32.196" v="6852"/>
          <ac:spMkLst>
            <pc:docMk/>
            <pc:sldMk cId="2026222236" sldId="313"/>
            <ac:spMk id="14" creationId="{192A6367-6735-4AE1-A838-7AF94ACD4DC2}"/>
          </ac:spMkLst>
        </pc:spChg>
        <pc:spChg chg="mod">
          <ac:chgData name="Michael Weinstein" userId="dde8f0b8-2f8d-4f82-9f5a-968ead95bb4f" providerId="ADAL" clId="{3B71A893-D951-4D0A-892E-E322AF8FFE62}" dt="2020-05-11T08:54:23.565" v="6799" actId="20577"/>
          <ac:spMkLst>
            <pc:docMk/>
            <pc:sldMk cId="2026222236" sldId="313"/>
            <ac:spMk id="20487" creationId="{00000000-0000-0000-0000-000000000000}"/>
          </ac:spMkLst>
        </pc:spChg>
      </pc:sldChg>
      <pc:sldChg chg="add del">
        <pc:chgData name="Michael Weinstein" userId="dde8f0b8-2f8d-4f82-9f5a-968ead95bb4f" providerId="ADAL" clId="{3B71A893-D951-4D0A-892E-E322AF8FFE62}" dt="2020-05-11T08:55:02.350" v="6801" actId="47"/>
        <pc:sldMkLst>
          <pc:docMk/>
          <pc:sldMk cId="2833173208" sldId="314"/>
        </pc:sldMkLst>
      </pc:sldChg>
      <pc:sldChg chg="addSp modSp add">
        <pc:chgData name="Michael Weinstein" userId="dde8f0b8-2f8d-4f82-9f5a-968ead95bb4f" providerId="ADAL" clId="{3B71A893-D951-4D0A-892E-E322AF8FFE62}" dt="2020-05-11T09:00:34.071" v="6853"/>
        <pc:sldMkLst>
          <pc:docMk/>
          <pc:sldMk cId="2541343701" sldId="315"/>
        </pc:sldMkLst>
        <pc:spChg chg="add mod">
          <ac:chgData name="Michael Weinstein" userId="dde8f0b8-2f8d-4f82-9f5a-968ead95bb4f" providerId="ADAL" clId="{3B71A893-D951-4D0A-892E-E322AF8FFE62}" dt="2020-05-11T09:00:34.071" v="6853"/>
          <ac:spMkLst>
            <pc:docMk/>
            <pc:sldMk cId="2541343701" sldId="315"/>
            <ac:spMk id="13" creationId="{BE129BB8-F652-4F2B-A5A1-CD2816078683}"/>
          </ac:spMkLst>
        </pc:spChg>
      </pc:sldChg>
      <pc:sldChg chg="modSp add del mod">
        <pc:chgData name="Michael Weinstein" userId="dde8f0b8-2f8d-4f82-9f5a-968ead95bb4f" providerId="ADAL" clId="{3B71A893-D951-4D0A-892E-E322AF8FFE62}" dt="2020-05-11T08:56:10.235" v="6804" actId="47"/>
        <pc:sldMkLst>
          <pc:docMk/>
          <pc:sldMk cId="2962249580" sldId="316"/>
        </pc:sldMkLst>
        <pc:picChg chg="mod">
          <ac:chgData name="Michael Weinstein" userId="dde8f0b8-2f8d-4f82-9f5a-968ead95bb4f" providerId="ADAL" clId="{3B71A893-D951-4D0A-892E-E322AF8FFE62}" dt="2020-05-11T08:55:34.703" v="6802" actId="1076"/>
          <ac:picMkLst>
            <pc:docMk/>
            <pc:sldMk cId="2962249580" sldId="316"/>
            <ac:picMk id="16" creationId="{00000000-0000-0000-0000-000000000000}"/>
          </ac:picMkLst>
        </pc:picChg>
        <pc:picChg chg="mod">
          <ac:chgData name="Michael Weinstein" userId="dde8f0b8-2f8d-4f82-9f5a-968ead95bb4f" providerId="ADAL" clId="{3B71A893-D951-4D0A-892E-E322AF8FFE62}" dt="2020-05-11T08:55:40.542" v="6803" actId="1076"/>
          <ac:picMkLst>
            <pc:docMk/>
            <pc:sldMk cId="2962249580" sldId="316"/>
            <ac:picMk id="18" creationId="{00000000-0000-0000-0000-000000000000}"/>
          </ac:picMkLst>
        </pc:picChg>
      </pc:sldChg>
      <pc:sldChg chg="add del">
        <pc:chgData name="Michael Weinstein" userId="dde8f0b8-2f8d-4f82-9f5a-968ead95bb4f" providerId="ADAL" clId="{3B71A893-D951-4D0A-892E-E322AF8FFE62}" dt="2020-05-11T08:56:10.235" v="6804" actId="47"/>
        <pc:sldMkLst>
          <pc:docMk/>
          <pc:sldMk cId="1077508043" sldId="317"/>
        </pc:sldMkLst>
      </pc:sldChg>
      <pc:sldChg chg="add del">
        <pc:chgData name="Michael Weinstein" userId="dde8f0b8-2f8d-4f82-9f5a-968ead95bb4f" providerId="ADAL" clId="{3B71A893-D951-4D0A-892E-E322AF8FFE62}" dt="2020-05-11T08:56:10.235" v="6804" actId="47"/>
        <pc:sldMkLst>
          <pc:docMk/>
          <pc:sldMk cId="2700075554" sldId="318"/>
        </pc:sldMkLst>
      </pc:sldChg>
      <pc:sldChg chg="add del">
        <pc:chgData name="Michael Weinstein" userId="dde8f0b8-2f8d-4f82-9f5a-968ead95bb4f" providerId="ADAL" clId="{3B71A893-D951-4D0A-892E-E322AF8FFE62}" dt="2020-05-11T08:56:10.235" v="6804" actId="47"/>
        <pc:sldMkLst>
          <pc:docMk/>
          <pc:sldMk cId="2951070968" sldId="319"/>
        </pc:sldMkLst>
      </pc:sldChg>
      <pc:sldChg chg="add del">
        <pc:chgData name="Michael Weinstein" userId="dde8f0b8-2f8d-4f82-9f5a-968ead95bb4f" providerId="ADAL" clId="{3B71A893-D951-4D0A-892E-E322AF8FFE62}" dt="2020-05-11T08:56:10.235" v="6804" actId="47"/>
        <pc:sldMkLst>
          <pc:docMk/>
          <pc:sldMk cId="384343690" sldId="320"/>
        </pc:sldMkLst>
      </pc:sldChg>
      <pc:sldChg chg="add del">
        <pc:chgData name="Michael Weinstein" userId="dde8f0b8-2f8d-4f82-9f5a-968ead95bb4f" providerId="ADAL" clId="{3B71A893-D951-4D0A-892E-E322AF8FFE62}" dt="2020-05-11T08:56:10.235" v="6804" actId="47"/>
        <pc:sldMkLst>
          <pc:docMk/>
          <pc:sldMk cId="3136761366" sldId="321"/>
        </pc:sldMkLst>
      </pc:sldChg>
      <pc:sldChg chg="addSp modSp add">
        <pc:chgData name="Michael Weinstein" userId="dde8f0b8-2f8d-4f82-9f5a-968ead95bb4f" providerId="ADAL" clId="{3B71A893-D951-4D0A-892E-E322AF8FFE62}" dt="2020-05-11T08:54:00.521" v="6795"/>
        <pc:sldMkLst>
          <pc:docMk/>
          <pc:sldMk cId="1378316298" sldId="502"/>
        </pc:sldMkLst>
        <pc:spChg chg="add mod">
          <ac:chgData name="Michael Weinstein" userId="dde8f0b8-2f8d-4f82-9f5a-968ead95bb4f" providerId="ADAL" clId="{3B71A893-D951-4D0A-892E-E322AF8FFE62}" dt="2020-05-11T08:54:00.521" v="6795"/>
          <ac:spMkLst>
            <pc:docMk/>
            <pc:sldMk cId="1378316298" sldId="502"/>
            <ac:spMk id="7" creationId="{6D461B37-A7CE-49F5-B827-6670DDDBF2A6}"/>
          </ac:spMkLst>
        </pc:spChg>
      </pc:sldChg>
      <pc:sldChg chg="addSp delSp modSp new mod">
        <pc:chgData name="Michael Weinstein" userId="dde8f0b8-2f8d-4f82-9f5a-968ead95bb4f" providerId="ADAL" clId="{3B71A893-D951-4D0A-892E-E322AF8FFE62}" dt="2020-05-12T05:59:27.598" v="17047" actId="1076"/>
        <pc:sldMkLst>
          <pc:docMk/>
          <pc:sldMk cId="2171114855" sldId="503"/>
        </pc:sldMkLst>
        <pc:spChg chg="mod">
          <ac:chgData name="Michael Weinstein" userId="dde8f0b8-2f8d-4f82-9f5a-968ead95bb4f" providerId="ADAL" clId="{3B71A893-D951-4D0A-892E-E322AF8FFE62}" dt="2020-05-11T08:56:38.048" v="6831" actId="20577"/>
          <ac:spMkLst>
            <pc:docMk/>
            <pc:sldMk cId="2171114855" sldId="503"/>
            <ac:spMk id="2" creationId="{3F83631A-0FA7-4943-94BC-A18E1C2FEAAF}"/>
          </ac:spMkLst>
        </pc:spChg>
        <pc:spChg chg="del">
          <ac:chgData name="Michael Weinstein" userId="dde8f0b8-2f8d-4f82-9f5a-968ead95bb4f" providerId="ADAL" clId="{3B71A893-D951-4D0A-892E-E322AF8FFE62}" dt="2020-05-11T08:56:43.872" v="6832" actId="478"/>
          <ac:spMkLst>
            <pc:docMk/>
            <pc:sldMk cId="2171114855" sldId="503"/>
            <ac:spMk id="3" creationId="{3B7131F8-F68B-46F4-A5CE-72070CF9D15C}"/>
          </ac:spMkLst>
        </pc:spChg>
        <pc:picChg chg="add mod">
          <ac:chgData name="Michael Weinstein" userId="dde8f0b8-2f8d-4f82-9f5a-968ead95bb4f" providerId="ADAL" clId="{3B71A893-D951-4D0A-892E-E322AF8FFE62}" dt="2020-05-12T05:59:27.598" v="17047" actId="1076"/>
          <ac:picMkLst>
            <pc:docMk/>
            <pc:sldMk cId="2171114855" sldId="503"/>
            <ac:picMk id="6" creationId="{9BEE9F86-391E-4F2A-A5CA-421F0256994C}"/>
          </ac:picMkLst>
        </pc:picChg>
      </pc:sldChg>
      <pc:sldChg chg="addSp delSp modSp new mod">
        <pc:chgData name="Michael Weinstein" userId="dde8f0b8-2f8d-4f82-9f5a-968ead95bb4f" providerId="ADAL" clId="{3B71A893-D951-4D0A-892E-E322AF8FFE62}" dt="2020-05-11T09:01:12.012" v="6865" actId="20577"/>
        <pc:sldMkLst>
          <pc:docMk/>
          <pc:sldMk cId="4188992384" sldId="504"/>
        </pc:sldMkLst>
        <pc:spChg chg="mod">
          <ac:chgData name="Michael Weinstein" userId="dde8f0b8-2f8d-4f82-9f5a-968ead95bb4f" providerId="ADAL" clId="{3B71A893-D951-4D0A-892E-E322AF8FFE62}" dt="2020-05-11T09:01:12.012" v="6865" actId="20577"/>
          <ac:spMkLst>
            <pc:docMk/>
            <pc:sldMk cId="4188992384" sldId="504"/>
            <ac:spMk id="2" creationId="{FC79E9FF-56B5-4391-93C7-90DE82086CB5}"/>
          </ac:spMkLst>
        </pc:spChg>
        <pc:spChg chg="del">
          <ac:chgData name="Michael Weinstein" userId="dde8f0b8-2f8d-4f82-9f5a-968ead95bb4f" providerId="ADAL" clId="{3B71A893-D951-4D0A-892E-E322AF8FFE62}" dt="2020-05-11T08:59:53.250" v="6849"/>
          <ac:spMkLst>
            <pc:docMk/>
            <pc:sldMk cId="4188992384" sldId="504"/>
            <ac:spMk id="3" creationId="{392818FB-6B1D-494D-9BEF-846CD17803BF}"/>
          </ac:spMkLst>
        </pc:spChg>
        <pc:picChg chg="add mod">
          <ac:chgData name="Michael Weinstein" userId="dde8f0b8-2f8d-4f82-9f5a-968ead95bb4f" providerId="ADAL" clId="{3B71A893-D951-4D0A-892E-E322AF8FFE62}" dt="2020-05-11T09:00:01.850" v="6851" actId="1076"/>
          <ac:picMkLst>
            <pc:docMk/>
            <pc:sldMk cId="4188992384" sldId="504"/>
            <ac:picMk id="3074" creationId="{7BDCC434-6950-4A9F-8CE7-35DF4C7BA022}"/>
          </ac:picMkLst>
        </pc:picChg>
      </pc:sldChg>
      <pc:sldChg chg="modSp new del mod">
        <pc:chgData name="Michael Weinstein" userId="dde8f0b8-2f8d-4f82-9f5a-968ead95bb4f" providerId="ADAL" clId="{3B71A893-D951-4D0A-892E-E322AF8FFE62}" dt="2020-05-11T09:07:44.928" v="7501" actId="47"/>
        <pc:sldMkLst>
          <pc:docMk/>
          <pc:sldMk cId="2080743143" sldId="505"/>
        </pc:sldMkLst>
        <pc:spChg chg="mod">
          <ac:chgData name="Michael Weinstein" userId="dde8f0b8-2f8d-4f82-9f5a-968ead95bb4f" providerId="ADAL" clId="{3B71A893-D951-4D0A-892E-E322AF8FFE62}" dt="2020-05-11T09:02:30.548" v="6878" actId="20577"/>
          <ac:spMkLst>
            <pc:docMk/>
            <pc:sldMk cId="2080743143" sldId="505"/>
            <ac:spMk id="2" creationId="{58F8FA1B-FB14-4EE4-A7DD-DF8D5D60B96C}"/>
          </ac:spMkLst>
        </pc:spChg>
      </pc:sldChg>
      <pc:sldChg chg="modSp new mod">
        <pc:chgData name="Michael Weinstein" userId="dde8f0b8-2f8d-4f82-9f5a-968ead95bb4f" providerId="ADAL" clId="{3B71A893-D951-4D0A-892E-E322AF8FFE62}" dt="2020-05-11T09:07:25.069" v="7500" actId="2"/>
        <pc:sldMkLst>
          <pc:docMk/>
          <pc:sldMk cId="730945967" sldId="506"/>
        </pc:sldMkLst>
        <pc:spChg chg="mod">
          <ac:chgData name="Michael Weinstein" userId="dde8f0b8-2f8d-4f82-9f5a-968ead95bb4f" providerId="ADAL" clId="{3B71A893-D951-4D0A-892E-E322AF8FFE62}" dt="2020-05-11T09:04:11.620" v="7108" actId="20577"/>
          <ac:spMkLst>
            <pc:docMk/>
            <pc:sldMk cId="730945967" sldId="506"/>
            <ac:spMk id="2" creationId="{5134D3E9-78C7-4FE3-A1F4-03CE8C7D3E47}"/>
          </ac:spMkLst>
        </pc:spChg>
        <pc:spChg chg="mod">
          <ac:chgData name="Michael Weinstein" userId="dde8f0b8-2f8d-4f82-9f5a-968ead95bb4f" providerId="ADAL" clId="{3B71A893-D951-4D0A-892E-E322AF8FFE62}" dt="2020-05-11T09:07:25.069" v="7500" actId="2"/>
          <ac:spMkLst>
            <pc:docMk/>
            <pc:sldMk cId="730945967" sldId="506"/>
            <ac:spMk id="3" creationId="{F0F86822-1F2F-45B6-9A7C-47F425EFA32E}"/>
          </ac:spMkLst>
        </pc:spChg>
        <pc:spChg chg="mod">
          <ac:chgData name="Michael Weinstein" userId="dde8f0b8-2f8d-4f82-9f5a-968ead95bb4f" providerId="ADAL" clId="{3B71A893-D951-4D0A-892E-E322AF8FFE62}" dt="2020-05-11T09:02:51.892" v="6903" actId="20577"/>
          <ac:spMkLst>
            <pc:docMk/>
            <pc:sldMk cId="730945967" sldId="506"/>
            <ac:spMk id="6" creationId="{3DB595D6-211C-41AA-97D2-7A7424B2B7E9}"/>
          </ac:spMkLst>
        </pc:spChg>
        <pc:spChg chg="mod">
          <ac:chgData name="Michael Weinstein" userId="dde8f0b8-2f8d-4f82-9f5a-968ead95bb4f" providerId="ADAL" clId="{3B71A893-D951-4D0A-892E-E322AF8FFE62}" dt="2020-05-11T09:07:07.409" v="7498" actId="20577"/>
          <ac:spMkLst>
            <pc:docMk/>
            <pc:sldMk cId="730945967" sldId="506"/>
            <ac:spMk id="7" creationId="{EEE6D9D0-D8EA-4F99-B0C5-C40578C5EB42}"/>
          </ac:spMkLst>
        </pc:spChg>
      </pc:sldChg>
      <pc:sldChg chg="addSp delSp modSp new mod">
        <pc:chgData name="Michael Weinstein" userId="dde8f0b8-2f8d-4f82-9f5a-968ead95bb4f" providerId="ADAL" clId="{3B71A893-D951-4D0A-892E-E322AF8FFE62}" dt="2020-05-11T09:21:31.002" v="7733" actId="1035"/>
        <pc:sldMkLst>
          <pc:docMk/>
          <pc:sldMk cId="2504193212" sldId="507"/>
        </pc:sldMkLst>
        <pc:spChg chg="mod">
          <ac:chgData name="Michael Weinstein" userId="dde8f0b8-2f8d-4f82-9f5a-968ead95bb4f" providerId="ADAL" clId="{3B71A893-D951-4D0A-892E-E322AF8FFE62}" dt="2020-05-11T09:13:25.948" v="7534" actId="20577"/>
          <ac:spMkLst>
            <pc:docMk/>
            <pc:sldMk cId="2504193212" sldId="507"/>
            <ac:spMk id="2" creationId="{2A6F930C-3EB0-47BC-8DE9-ABD08165FB0D}"/>
          </ac:spMkLst>
        </pc:spChg>
        <pc:spChg chg="del">
          <ac:chgData name="Michael Weinstein" userId="dde8f0b8-2f8d-4f82-9f5a-968ead95bb4f" providerId="ADAL" clId="{3B71A893-D951-4D0A-892E-E322AF8FFE62}" dt="2020-05-11T09:13:32.802" v="7535" actId="478"/>
          <ac:spMkLst>
            <pc:docMk/>
            <pc:sldMk cId="2504193212" sldId="507"/>
            <ac:spMk id="3" creationId="{DD41BDAE-83F1-444B-A68F-E38E03CB2A12}"/>
          </ac:spMkLst>
        </pc:spChg>
        <pc:graphicFrameChg chg="add mod">
          <ac:chgData name="Michael Weinstein" userId="dde8f0b8-2f8d-4f82-9f5a-968ead95bb4f" providerId="ADAL" clId="{3B71A893-D951-4D0A-892E-E322AF8FFE62}" dt="2020-05-11T09:21:31.002" v="7733" actId="1035"/>
          <ac:graphicFrameMkLst>
            <pc:docMk/>
            <pc:sldMk cId="2504193212" sldId="507"/>
            <ac:graphicFrameMk id="6" creationId="{0B1CF5E8-1CAB-4D54-9618-CB4E1EEC8D1D}"/>
          </ac:graphicFrameMkLst>
        </pc:graphicFrameChg>
      </pc:sldChg>
      <pc:sldChg chg="addSp modSp add mod">
        <pc:chgData name="Michael Weinstein" userId="dde8f0b8-2f8d-4f82-9f5a-968ead95bb4f" providerId="ADAL" clId="{3B71A893-D951-4D0A-892E-E322AF8FFE62}" dt="2020-05-11T09:23:51.019" v="7799" actId="20577"/>
        <pc:sldMkLst>
          <pc:docMk/>
          <pc:sldMk cId="3449051849" sldId="508"/>
        </pc:sldMkLst>
        <pc:spChg chg="add mod">
          <ac:chgData name="Michael Weinstein" userId="dde8f0b8-2f8d-4f82-9f5a-968ead95bb4f" providerId="ADAL" clId="{3B71A893-D951-4D0A-892E-E322AF8FFE62}" dt="2020-05-11T09:23:41.793" v="7798" actId="1076"/>
          <ac:spMkLst>
            <pc:docMk/>
            <pc:sldMk cId="3449051849" sldId="508"/>
            <ac:spMk id="3" creationId="{65B31175-2855-4131-A920-100CD9923EC0}"/>
          </ac:spMkLst>
        </pc:spChg>
        <pc:spChg chg="add mod">
          <ac:chgData name="Michael Weinstein" userId="dde8f0b8-2f8d-4f82-9f5a-968ead95bb4f" providerId="ADAL" clId="{3B71A893-D951-4D0A-892E-E322AF8FFE62}" dt="2020-05-11T09:23:51.019" v="7799" actId="20577"/>
          <ac:spMkLst>
            <pc:docMk/>
            <pc:sldMk cId="3449051849" sldId="508"/>
            <ac:spMk id="7" creationId="{CA3A542D-49BA-41C8-8187-D5160BBE3182}"/>
          </ac:spMkLst>
        </pc:spChg>
        <pc:graphicFrameChg chg="mod">
          <ac:chgData name="Michael Weinstein" userId="dde8f0b8-2f8d-4f82-9f5a-968ead95bb4f" providerId="ADAL" clId="{3B71A893-D951-4D0A-892E-E322AF8FFE62}" dt="2020-05-11T09:23:33.924" v="7797" actId="207"/>
          <ac:graphicFrameMkLst>
            <pc:docMk/>
            <pc:sldMk cId="3449051849" sldId="508"/>
            <ac:graphicFrameMk id="6" creationId="{0B1CF5E8-1CAB-4D54-9618-CB4E1EEC8D1D}"/>
          </ac:graphicFrameMkLst>
        </pc:graphicFrameChg>
      </pc:sldChg>
      <pc:sldChg chg="modSp add mod">
        <pc:chgData name="Michael Weinstein" userId="dde8f0b8-2f8d-4f82-9f5a-968ead95bb4f" providerId="ADAL" clId="{3B71A893-D951-4D0A-892E-E322AF8FFE62}" dt="2020-05-11T09:40:04.722" v="8137" actId="20577"/>
        <pc:sldMkLst>
          <pc:docMk/>
          <pc:sldMk cId="402036460" sldId="509"/>
        </pc:sldMkLst>
        <pc:spChg chg="mod">
          <ac:chgData name="Michael Weinstein" userId="dde8f0b8-2f8d-4f82-9f5a-968ead95bb4f" providerId="ADAL" clId="{3B71A893-D951-4D0A-892E-E322AF8FFE62}" dt="2020-05-11T09:40:04.722" v="8137" actId="20577"/>
          <ac:spMkLst>
            <pc:docMk/>
            <pc:sldMk cId="402036460" sldId="509"/>
            <ac:spMk id="7" creationId="{CA3A542D-49BA-41C8-8187-D5160BBE3182}"/>
          </ac:spMkLst>
        </pc:spChg>
        <pc:graphicFrameChg chg="mod">
          <ac:chgData name="Michael Weinstein" userId="dde8f0b8-2f8d-4f82-9f5a-968ead95bb4f" providerId="ADAL" clId="{3B71A893-D951-4D0A-892E-E322AF8FFE62}" dt="2020-05-11T09:27:13.679" v="7813" actId="20577"/>
          <ac:graphicFrameMkLst>
            <pc:docMk/>
            <pc:sldMk cId="402036460" sldId="509"/>
            <ac:graphicFrameMk id="6" creationId="{0B1CF5E8-1CAB-4D54-9618-CB4E1EEC8D1D}"/>
          </ac:graphicFrameMkLst>
        </pc:graphicFrameChg>
      </pc:sldChg>
      <pc:sldChg chg="modSp add mod">
        <pc:chgData name="Michael Weinstein" userId="dde8f0b8-2f8d-4f82-9f5a-968ead95bb4f" providerId="ADAL" clId="{3B71A893-D951-4D0A-892E-E322AF8FFE62}" dt="2020-05-11T09:40:07.248" v="8138" actId="20577"/>
        <pc:sldMkLst>
          <pc:docMk/>
          <pc:sldMk cId="2103375457" sldId="510"/>
        </pc:sldMkLst>
        <pc:spChg chg="mod">
          <ac:chgData name="Michael Weinstein" userId="dde8f0b8-2f8d-4f82-9f5a-968ead95bb4f" providerId="ADAL" clId="{3B71A893-D951-4D0A-892E-E322AF8FFE62}" dt="2020-05-11T09:40:07.248" v="8138" actId="20577"/>
          <ac:spMkLst>
            <pc:docMk/>
            <pc:sldMk cId="2103375457" sldId="510"/>
            <ac:spMk id="7" creationId="{CA3A542D-49BA-41C8-8187-D5160BBE3182}"/>
          </ac:spMkLst>
        </pc:spChg>
      </pc:sldChg>
      <pc:sldChg chg="modSp add mod">
        <pc:chgData name="Michael Weinstein" userId="dde8f0b8-2f8d-4f82-9f5a-968ead95bb4f" providerId="ADAL" clId="{3B71A893-D951-4D0A-892E-E322AF8FFE62}" dt="2020-05-11T09:40:09.809" v="8139" actId="20577"/>
        <pc:sldMkLst>
          <pc:docMk/>
          <pc:sldMk cId="3996006112" sldId="511"/>
        </pc:sldMkLst>
        <pc:spChg chg="mod">
          <ac:chgData name="Michael Weinstein" userId="dde8f0b8-2f8d-4f82-9f5a-968ead95bb4f" providerId="ADAL" clId="{3B71A893-D951-4D0A-892E-E322AF8FFE62}" dt="2020-05-11T09:40:09.809" v="8139" actId="20577"/>
          <ac:spMkLst>
            <pc:docMk/>
            <pc:sldMk cId="3996006112" sldId="511"/>
            <ac:spMk id="7" creationId="{CA3A542D-49BA-41C8-8187-D5160BBE3182}"/>
          </ac:spMkLst>
        </pc:spChg>
      </pc:sldChg>
      <pc:sldChg chg="add del">
        <pc:chgData name="Michael Weinstein" userId="dde8f0b8-2f8d-4f82-9f5a-968ead95bb4f" providerId="ADAL" clId="{3B71A893-D951-4D0A-892E-E322AF8FFE62}" dt="2020-05-11T08:53:51.908" v="6793" actId="47"/>
        <pc:sldMkLst>
          <pc:docMk/>
          <pc:sldMk cId="1904866778" sldId="512"/>
        </pc:sldMkLst>
      </pc:sldChg>
      <pc:sldChg chg="modSp add mod">
        <pc:chgData name="Michael Weinstein" userId="dde8f0b8-2f8d-4f82-9f5a-968ead95bb4f" providerId="ADAL" clId="{3B71A893-D951-4D0A-892E-E322AF8FFE62}" dt="2020-05-11T09:40:12.048" v="8140" actId="20577"/>
        <pc:sldMkLst>
          <pc:docMk/>
          <pc:sldMk cId="2297241829" sldId="512"/>
        </pc:sldMkLst>
        <pc:spChg chg="mod">
          <ac:chgData name="Michael Weinstein" userId="dde8f0b8-2f8d-4f82-9f5a-968ead95bb4f" providerId="ADAL" clId="{3B71A893-D951-4D0A-892E-E322AF8FFE62}" dt="2020-05-11T09:40:12.048" v="8140" actId="20577"/>
          <ac:spMkLst>
            <pc:docMk/>
            <pc:sldMk cId="2297241829" sldId="512"/>
            <ac:spMk id="7" creationId="{CA3A542D-49BA-41C8-8187-D5160BBE3182}"/>
          </ac:spMkLst>
        </pc:spChg>
      </pc:sldChg>
      <pc:sldChg chg="modSp add mod">
        <pc:chgData name="Michael Weinstein" userId="dde8f0b8-2f8d-4f82-9f5a-968ead95bb4f" providerId="ADAL" clId="{3B71A893-D951-4D0A-892E-E322AF8FFE62}" dt="2020-05-11T09:40:17.241" v="8142" actId="20577"/>
        <pc:sldMkLst>
          <pc:docMk/>
          <pc:sldMk cId="1372222370" sldId="513"/>
        </pc:sldMkLst>
        <pc:spChg chg="mod">
          <ac:chgData name="Michael Weinstein" userId="dde8f0b8-2f8d-4f82-9f5a-968ead95bb4f" providerId="ADAL" clId="{3B71A893-D951-4D0A-892E-E322AF8FFE62}" dt="2020-05-11T09:40:17.241" v="8142" actId="20577"/>
          <ac:spMkLst>
            <pc:docMk/>
            <pc:sldMk cId="1372222370" sldId="513"/>
            <ac:spMk id="7" creationId="{CA3A542D-49BA-41C8-8187-D5160BBE3182}"/>
          </ac:spMkLst>
        </pc:spChg>
      </pc:sldChg>
      <pc:sldChg chg="modSp add mod">
        <pc:chgData name="Michael Weinstein" userId="dde8f0b8-2f8d-4f82-9f5a-968ead95bb4f" providerId="ADAL" clId="{3B71A893-D951-4D0A-892E-E322AF8FFE62}" dt="2020-05-11T09:40:23.561" v="8144" actId="20577"/>
        <pc:sldMkLst>
          <pc:docMk/>
          <pc:sldMk cId="101763846" sldId="514"/>
        </pc:sldMkLst>
        <pc:spChg chg="mod">
          <ac:chgData name="Michael Weinstein" userId="dde8f0b8-2f8d-4f82-9f5a-968ead95bb4f" providerId="ADAL" clId="{3B71A893-D951-4D0A-892E-E322AF8FFE62}" dt="2020-05-11T09:40:23.561" v="8144" actId="20577"/>
          <ac:spMkLst>
            <pc:docMk/>
            <pc:sldMk cId="101763846" sldId="514"/>
            <ac:spMk id="7" creationId="{CA3A542D-49BA-41C8-8187-D5160BBE3182}"/>
          </ac:spMkLst>
        </pc:spChg>
      </pc:sldChg>
      <pc:sldChg chg="modSp add mod">
        <pc:chgData name="Michael Weinstein" userId="dde8f0b8-2f8d-4f82-9f5a-968ead95bb4f" providerId="ADAL" clId="{3B71A893-D951-4D0A-892E-E322AF8FFE62}" dt="2020-05-11T09:40:29.117" v="8145" actId="20577"/>
        <pc:sldMkLst>
          <pc:docMk/>
          <pc:sldMk cId="1065855544" sldId="515"/>
        </pc:sldMkLst>
        <pc:spChg chg="mod">
          <ac:chgData name="Michael Weinstein" userId="dde8f0b8-2f8d-4f82-9f5a-968ead95bb4f" providerId="ADAL" clId="{3B71A893-D951-4D0A-892E-E322AF8FFE62}" dt="2020-05-11T09:40:29.117" v="8145" actId="20577"/>
          <ac:spMkLst>
            <pc:docMk/>
            <pc:sldMk cId="1065855544" sldId="515"/>
            <ac:spMk id="7" creationId="{CA3A542D-49BA-41C8-8187-D5160BBE3182}"/>
          </ac:spMkLst>
        </pc:spChg>
      </pc:sldChg>
      <pc:sldChg chg="modSp add mod">
        <pc:chgData name="Michael Weinstein" userId="dde8f0b8-2f8d-4f82-9f5a-968ead95bb4f" providerId="ADAL" clId="{3B71A893-D951-4D0A-892E-E322AF8FFE62}" dt="2020-05-11T09:43:16.868" v="8213" actId="207"/>
        <pc:sldMkLst>
          <pc:docMk/>
          <pc:sldMk cId="3589533304" sldId="516"/>
        </pc:sldMkLst>
        <pc:spChg chg="mod">
          <ac:chgData name="Michael Weinstein" userId="dde8f0b8-2f8d-4f82-9f5a-968ead95bb4f" providerId="ADAL" clId="{3B71A893-D951-4D0A-892E-E322AF8FFE62}" dt="2020-05-11T09:43:16.868" v="8213" actId="207"/>
          <ac:spMkLst>
            <pc:docMk/>
            <pc:sldMk cId="3589533304" sldId="516"/>
            <ac:spMk id="7" creationId="{CA3A542D-49BA-41C8-8187-D5160BBE3182}"/>
          </ac:spMkLst>
        </pc:spChg>
      </pc:sldChg>
      <pc:sldChg chg="modSp add mod">
        <pc:chgData name="Michael Weinstein" userId="dde8f0b8-2f8d-4f82-9f5a-968ead95bb4f" providerId="ADAL" clId="{3B71A893-D951-4D0A-892E-E322AF8FFE62}" dt="2020-05-11T09:39:45.551" v="8134" actId="20577"/>
        <pc:sldMkLst>
          <pc:docMk/>
          <pc:sldMk cId="3893855076" sldId="517"/>
        </pc:sldMkLst>
        <pc:spChg chg="mod">
          <ac:chgData name="Michael Weinstein" userId="dde8f0b8-2f8d-4f82-9f5a-968ead95bb4f" providerId="ADAL" clId="{3B71A893-D951-4D0A-892E-E322AF8FFE62}" dt="2020-05-11T09:39:45.551" v="8134" actId="20577"/>
          <ac:spMkLst>
            <pc:docMk/>
            <pc:sldMk cId="3893855076" sldId="517"/>
            <ac:spMk id="7" creationId="{CA3A542D-49BA-41C8-8187-D5160BBE3182}"/>
          </ac:spMkLst>
        </pc:spChg>
      </pc:sldChg>
      <pc:sldChg chg="addSp modSp add mod">
        <pc:chgData name="Michael Weinstein" userId="dde8f0b8-2f8d-4f82-9f5a-968ead95bb4f" providerId="ADAL" clId="{3B71A893-D951-4D0A-892E-E322AF8FFE62}" dt="2020-05-11T09:42:48.990" v="8210" actId="207"/>
        <pc:sldMkLst>
          <pc:docMk/>
          <pc:sldMk cId="2654835503" sldId="518"/>
        </pc:sldMkLst>
        <pc:spChg chg="mod">
          <ac:chgData name="Michael Weinstein" userId="dde8f0b8-2f8d-4f82-9f5a-968ead95bb4f" providerId="ADAL" clId="{3B71A893-D951-4D0A-892E-E322AF8FFE62}" dt="2020-05-11T09:42:48.990" v="8210" actId="207"/>
          <ac:spMkLst>
            <pc:docMk/>
            <pc:sldMk cId="2654835503" sldId="518"/>
            <ac:spMk id="7" creationId="{CA3A542D-49BA-41C8-8187-D5160BBE3182}"/>
          </ac:spMkLst>
        </pc:spChg>
        <pc:graphicFrameChg chg="mod">
          <ac:chgData name="Michael Weinstein" userId="dde8f0b8-2f8d-4f82-9f5a-968ead95bb4f" providerId="ADAL" clId="{3B71A893-D951-4D0A-892E-E322AF8FFE62}" dt="2020-05-11T09:34:27.163" v="8057" actId="313"/>
          <ac:graphicFrameMkLst>
            <pc:docMk/>
            <pc:sldMk cId="2654835503" sldId="518"/>
            <ac:graphicFrameMk id="6" creationId="{0B1CF5E8-1CAB-4D54-9618-CB4E1EEC8D1D}"/>
          </ac:graphicFrameMkLst>
        </pc:graphicFrameChg>
        <pc:picChg chg="add mod">
          <ac:chgData name="Michael Weinstein" userId="dde8f0b8-2f8d-4f82-9f5a-968ead95bb4f" providerId="ADAL" clId="{3B71A893-D951-4D0A-892E-E322AF8FFE62}" dt="2020-05-11T09:33:29.071" v="8020" actId="1076"/>
          <ac:picMkLst>
            <pc:docMk/>
            <pc:sldMk cId="2654835503" sldId="518"/>
            <ac:picMk id="9" creationId="{BCDC9D6D-BED7-483A-A024-9468BF5D7407}"/>
          </ac:picMkLst>
        </pc:picChg>
      </pc:sldChg>
      <pc:sldChg chg="modSp add mod ord">
        <pc:chgData name="Michael Weinstein" userId="dde8f0b8-2f8d-4f82-9f5a-968ead95bb4f" providerId="ADAL" clId="{3B71A893-D951-4D0A-892E-E322AF8FFE62}" dt="2020-05-11T09:39:37.691" v="8129" actId="20577"/>
        <pc:sldMkLst>
          <pc:docMk/>
          <pc:sldMk cId="1125601820" sldId="519"/>
        </pc:sldMkLst>
        <pc:spChg chg="mod">
          <ac:chgData name="Michael Weinstein" userId="dde8f0b8-2f8d-4f82-9f5a-968ead95bb4f" providerId="ADAL" clId="{3B71A893-D951-4D0A-892E-E322AF8FFE62}" dt="2020-05-11T09:39:37.691" v="8129" actId="20577"/>
          <ac:spMkLst>
            <pc:docMk/>
            <pc:sldMk cId="1125601820" sldId="519"/>
            <ac:spMk id="7" creationId="{CA3A542D-49BA-41C8-8187-D5160BBE3182}"/>
          </ac:spMkLst>
        </pc:spChg>
      </pc:sldChg>
      <pc:sldChg chg="modSp add mod">
        <pc:chgData name="Michael Weinstein" userId="dde8f0b8-2f8d-4f82-9f5a-968ead95bb4f" providerId="ADAL" clId="{3B71A893-D951-4D0A-892E-E322AF8FFE62}" dt="2020-05-11T09:39:35.670" v="8128" actId="20577"/>
        <pc:sldMkLst>
          <pc:docMk/>
          <pc:sldMk cId="2035875797" sldId="520"/>
        </pc:sldMkLst>
        <pc:spChg chg="mod">
          <ac:chgData name="Michael Weinstein" userId="dde8f0b8-2f8d-4f82-9f5a-968ead95bb4f" providerId="ADAL" clId="{3B71A893-D951-4D0A-892E-E322AF8FFE62}" dt="2020-05-11T09:35:50.378" v="8065" actId="1076"/>
          <ac:spMkLst>
            <pc:docMk/>
            <pc:sldMk cId="2035875797" sldId="520"/>
            <ac:spMk id="3" creationId="{65B31175-2855-4131-A920-100CD9923EC0}"/>
          </ac:spMkLst>
        </pc:spChg>
        <pc:spChg chg="mod">
          <ac:chgData name="Michael Weinstein" userId="dde8f0b8-2f8d-4f82-9f5a-968ead95bb4f" providerId="ADAL" clId="{3B71A893-D951-4D0A-892E-E322AF8FFE62}" dt="2020-05-11T09:39:35.670" v="8128" actId="20577"/>
          <ac:spMkLst>
            <pc:docMk/>
            <pc:sldMk cId="2035875797" sldId="520"/>
            <ac:spMk id="7" creationId="{CA3A542D-49BA-41C8-8187-D5160BBE3182}"/>
          </ac:spMkLst>
        </pc:spChg>
      </pc:sldChg>
      <pc:sldChg chg="modSp add mod">
        <pc:chgData name="Michael Weinstein" userId="dde8f0b8-2f8d-4f82-9f5a-968ead95bb4f" providerId="ADAL" clId="{3B71A893-D951-4D0A-892E-E322AF8FFE62}" dt="2020-05-11T09:39:31.769" v="8127" actId="20577"/>
        <pc:sldMkLst>
          <pc:docMk/>
          <pc:sldMk cId="37624774" sldId="521"/>
        </pc:sldMkLst>
        <pc:spChg chg="mod">
          <ac:chgData name="Michael Weinstein" userId="dde8f0b8-2f8d-4f82-9f5a-968ead95bb4f" providerId="ADAL" clId="{3B71A893-D951-4D0A-892E-E322AF8FFE62}" dt="2020-05-11T09:39:31.769" v="8127" actId="20577"/>
          <ac:spMkLst>
            <pc:docMk/>
            <pc:sldMk cId="37624774" sldId="521"/>
            <ac:spMk id="7" creationId="{CA3A542D-49BA-41C8-8187-D5160BBE3182}"/>
          </ac:spMkLst>
        </pc:spChg>
      </pc:sldChg>
      <pc:sldChg chg="modSp add mod">
        <pc:chgData name="Michael Weinstein" userId="dde8f0b8-2f8d-4f82-9f5a-968ead95bb4f" providerId="ADAL" clId="{3B71A893-D951-4D0A-892E-E322AF8FFE62}" dt="2020-05-11T09:42:57.315" v="8211" actId="207"/>
        <pc:sldMkLst>
          <pc:docMk/>
          <pc:sldMk cId="609823861" sldId="522"/>
        </pc:sldMkLst>
        <pc:spChg chg="mod">
          <ac:chgData name="Michael Weinstein" userId="dde8f0b8-2f8d-4f82-9f5a-968ead95bb4f" providerId="ADAL" clId="{3B71A893-D951-4D0A-892E-E322AF8FFE62}" dt="2020-05-11T09:37:40.858" v="8085" actId="1076"/>
          <ac:spMkLst>
            <pc:docMk/>
            <pc:sldMk cId="609823861" sldId="522"/>
            <ac:spMk id="3" creationId="{65B31175-2855-4131-A920-100CD9923EC0}"/>
          </ac:spMkLst>
        </pc:spChg>
        <pc:spChg chg="mod">
          <ac:chgData name="Michael Weinstein" userId="dde8f0b8-2f8d-4f82-9f5a-968ead95bb4f" providerId="ADAL" clId="{3B71A893-D951-4D0A-892E-E322AF8FFE62}" dt="2020-05-11T09:42:57.315" v="8211" actId="207"/>
          <ac:spMkLst>
            <pc:docMk/>
            <pc:sldMk cId="609823861" sldId="522"/>
            <ac:spMk id="7" creationId="{CA3A542D-49BA-41C8-8187-D5160BBE3182}"/>
          </ac:spMkLst>
        </pc:spChg>
      </pc:sldChg>
      <pc:sldChg chg="modSp add mod">
        <pc:chgData name="Michael Weinstein" userId="dde8f0b8-2f8d-4f82-9f5a-968ead95bb4f" providerId="ADAL" clId="{3B71A893-D951-4D0A-892E-E322AF8FFE62}" dt="2020-05-11T09:41:19.626" v="8174" actId="14100"/>
        <pc:sldMkLst>
          <pc:docMk/>
          <pc:sldMk cId="3519541762" sldId="523"/>
        </pc:sldMkLst>
        <pc:spChg chg="mod">
          <ac:chgData name="Michael Weinstein" userId="dde8f0b8-2f8d-4f82-9f5a-968ead95bb4f" providerId="ADAL" clId="{3B71A893-D951-4D0A-892E-E322AF8FFE62}" dt="2020-05-11T09:41:19.626" v="8174" actId="14100"/>
          <ac:spMkLst>
            <pc:docMk/>
            <pc:sldMk cId="3519541762" sldId="523"/>
            <ac:spMk id="7" creationId="{CA3A542D-49BA-41C8-8187-D5160BBE3182}"/>
          </ac:spMkLst>
        </pc:spChg>
      </pc:sldChg>
      <pc:sldChg chg="modSp add mod">
        <pc:chgData name="Michael Weinstein" userId="dde8f0b8-2f8d-4f82-9f5a-968ead95bb4f" providerId="ADAL" clId="{3B71A893-D951-4D0A-892E-E322AF8FFE62}" dt="2020-05-11T09:43:03.900" v="8212" actId="207"/>
        <pc:sldMkLst>
          <pc:docMk/>
          <pc:sldMk cId="1505285093" sldId="524"/>
        </pc:sldMkLst>
        <pc:spChg chg="mod">
          <ac:chgData name="Michael Weinstein" userId="dde8f0b8-2f8d-4f82-9f5a-968ead95bb4f" providerId="ADAL" clId="{3B71A893-D951-4D0A-892E-E322AF8FFE62}" dt="2020-05-11T09:42:22.122" v="8209" actId="1076"/>
          <ac:spMkLst>
            <pc:docMk/>
            <pc:sldMk cId="1505285093" sldId="524"/>
            <ac:spMk id="3" creationId="{65B31175-2855-4131-A920-100CD9923EC0}"/>
          </ac:spMkLst>
        </pc:spChg>
        <pc:spChg chg="mod">
          <ac:chgData name="Michael Weinstein" userId="dde8f0b8-2f8d-4f82-9f5a-968ead95bb4f" providerId="ADAL" clId="{3B71A893-D951-4D0A-892E-E322AF8FFE62}" dt="2020-05-11T09:43:03.900" v="8212" actId="207"/>
          <ac:spMkLst>
            <pc:docMk/>
            <pc:sldMk cId="1505285093" sldId="524"/>
            <ac:spMk id="7" creationId="{CA3A542D-49BA-41C8-8187-D5160BBE3182}"/>
          </ac:spMkLst>
        </pc:spChg>
      </pc:sldChg>
      <pc:sldChg chg="modSp add mod">
        <pc:chgData name="Michael Weinstein" userId="dde8f0b8-2f8d-4f82-9f5a-968ead95bb4f" providerId="ADAL" clId="{3B71A893-D951-4D0A-892E-E322AF8FFE62}" dt="2020-05-11T09:44:01.823" v="8219" actId="20577"/>
        <pc:sldMkLst>
          <pc:docMk/>
          <pc:sldMk cId="2849828130" sldId="525"/>
        </pc:sldMkLst>
        <pc:spChg chg="mod">
          <ac:chgData name="Michael Weinstein" userId="dde8f0b8-2f8d-4f82-9f5a-968ead95bb4f" providerId="ADAL" clId="{3B71A893-D951-4D0A-892E-E322AF8FFE62}" dt="2020-05-11T09:44:01.823" v="8219" actId="20577"/>
          <ac:spMkLst>
            <pc:docMk/>
            <pc:sldMk cId="2849828130" sldId="525"/>
            <ac:spMk id="7" creationId="{CA3A542D-49BA-41C8-8187-D5160BBE3182}"/>
          </ac:spMkLst>
        </pc:spChg>
      </pc:sldChg>
      <pc:sldChg chg="modSp add mod">
        <pc:chgData name="Michael Weinstein" userId="dde8f0b8-2f8d-4f82-9f5a-968ead95bb4f" providerId="ADAL" clId="{3B71A893-D951-4D0A-892E-E322AF8FFE62}" dt="2020-05-11T09:44:26.146" v="8231" actId="20577"/>
        <pc:sldMkLst>
          <pc:docMk/>
          <pc:sldMk cId="2684887276" sldId="526"/>
        </pc:sldMkLst>
        <pc:spChg chg="mod">
          <ac:chgData name="Michael Weinstein" userId="dde8f0b8-2f8d-4f82-9f5a-968ead95bb4f" providerId="ADAL" clId="{3B71A893-D951-4D0A-892E-E322AF8FFE62}" dt="2020-05-11T09:44:26.146" v="8231" actId="20577"/>
          <ac:spMkLst>
            <pc:docMk/>
            <pc:sldMk cId="2684887276" sldId="526"/>
            <ac:spMk id="7" creationId="{CA3A542D-49BA-41C8-8187-D5160BBE3182}"/>
          </ac:spMkLst>
        </pc:spChg>
      </pc:sldChg>
      <pc:sldChg chg="modSp add mod">
        <pc:chgData name="Michael Weinstein" userId="dde8f0b8-2f8d-4f82-9f5a-968ead95bb4f" providerId="ADAL" clId="{3B71A893-D951-4D0A-892E-E322AF8FFE62}" dt="2020-05-11T09:45:56.968" v="8239" actId="20577"/>
        <pc:sldMkLst>
          <pc:docMk/>
          <pc:sldMk cId="1577441365" sldId="527"/>
        </pc:sldMkLst>
        <pc:spChg chg="mod">
          <ac:chgData name="Michael Weinstein" userId="dde8f0b8-2f8d-4f82-9f5a-968ead95bb4f" providerId="ADAL" clId="{3B71A893-D951-4D0A-892E-E322AF8FFE62}" dt="2020-05-11T09:45:56.968" v="8239" actId="20577"/>
          <ac:spMkLst>
            <pc:docMk/>
            <pc:sldMk cId="1577441365" sldId="527"/>
            <ac:spMk id="7" creationId="{CA3A542D-49BA-41C8-8187-D5160BBE3182}"/>
          </ac:spMkLst>
        </pc:spChg>
      </pc:sldChg>
      <pc:sldChg chg="modSp add mod">
        <pc:chgData name="Michael Weinstein" userId="dde8f0b8-2f8d-4f82-9f5a-968ead95bb4f" providerId="ADAL" clId="{3B71A893-D951-4D0A-892E-E322AF8FFE62}" dt="2020-05-11T09:47:17.934" v="8287" actId="207"/>
        <pc:sldMkLst>
          <pc:docMk/>
          <pc:sldMk cId="4135607336" sldId="528"/>
        </pc:sldMkLst>
        <pc:spChg chg="mod">
          <ac:chgData name="Michael Weinstein" userId="dde8f0b8-2f8d-4f82-9f5a-968ead95bb4f" providerId="ADAL" clId="{3B71A893-D951-4D0A-892E-E322AF8FFE62}" dt="2020-05-11T09:47:06.407" v="8286" actId="1076"/>
          <ac:spMkLst>
            <pc:docMk/>
            <pc:sldMk cId="4135607336" sldId="528"/>
            <ac:spMk id="3" creationId="{65B31175-2855-4131-A920-100CD9923EC0}"/>
          </ac:spMkLst>
        </pc:spChg>
        <pc:spChg chg="mod">
          <ac:chgData name="Michael Weinstein" userId="dde8f0b8-2f8d-4f82-9f5a-968ead95bb4f" providerId="ADAL" clId="{3B71A893-D951-4D0A-892E-E322AF8FFE62}" dt="2020-05-11T09:47:17.934" v="8287" actId="207"/>
          <ac:spMkLst>
            <pc:docMk/>
            <pc:sldMk cId="4135607336" sldId="528"/>
            <ac:spMk id="7" creationId="{CA3A542D-49BA-41C8-8187-D5160BBE3182}"/>
          </ac:spMkLst>
        </pc:spChg>
      </pc:sldChg>
      <pc:sldChg chg="modSp add mod">
        <pc:chgData name="Michael Weinstein" userId="dde8f0b8-2f8d-4f82-9f5a-968ead95bb4f" providerId="ADAL" clId="{3B71A893-D951-4D0A-892E-E322AF8FFE62}" dt="2020-05-11T09:48:11.707" v="8302" actId="20577"/>
        <pc:sldMkLst>
          <pc:docMk/>
          <pc:sldMk cId="901752308" sldId="529"/>
        </pc:sldMkLst>
        <pc:spChg chg="mod">
          <ac:chgData name="Michael Weinstein" userId="dde8f0b8-2f8d-4f82-9f5a-968ead95bb4f" providerId="ADAL" clId="{3B71A893-D951-4D0A-892E-E322AF8FFE62}" dt="2020-05-11T09:48:11.707" v="8302" actId="20577"/>
          <ac:spMkLst>
            <pc:docMk/>
            <pc:sldMk cId="901752308" sldId="529"/>
            <ac:spMk id="7" creationId="{CA3A542D-49BA-41C8-8187-D5160BBE3182}"/>
          </ac:spMkLst>
        </pc:spChg>
      </pc:sldChg>
      <pc:sldChg chg="modSp add mod">
        <pc:chgData name="Michael Weinstein" userId="dde8f0b8-2f8d-4f82-9f5a-968ead95bb4f" providerId="ADAL" clId="{3B71A893-D951-4D0A-892E-E322AF8FFE62}" dt="2020-05-11T09:49:24.498" v="8362" actId="207"/>
        <pc:sldMkLst>
          <pc:docMk/>
          <pc:sldMk cId="2977261029" sldId="530"/>
        </pc:sldMkLst>
        <pc:spChg chg="mod">
          <ac:chgData name="Michael Weinstein" userId="dde8f0b8-2f8d-4f82-9f5a-968ead95bb4f" providerId="ADAL" clId="{3B71A893-D951-4D0A-892E-E322AF8FFE62}" dt="2020-05-11T09:48:36.251" v="8305" actId="1076"/>
          <ac:spMkLst>
            <pc:docMk/>
            <pc:sldMk cId="2977261029" sldId="530"/>
            <ac:spMk id="3" creationId="{65B31175-2855-4131-A920-100CD9923EC0}"/>
          </ac:spMkLst>
        </pc:spChg>
        <pc:spChg chg="mod">
          <ac:chgData name="Michael Weinstein" userId="dde8f0b8-2f8d-4f82-9f5a-968ead95bb4f" providerId="ADAL" clId="{3B71A893-D951-4D0A-892E-E322AF8FFE62}" dt="2020-05-11T09:49:24.498" v="8362" actId="207"/>
          <ac:spMkLst>
            <pc:docMk/>
            <pc:sldMk cId="2977261029" sldId="530"/>
            <ac:spMk id="7" creationId="{CA3A542D-49BA-41C8-8187-D5160BBE3182}"/>
          </ac:spMkLst>
        </pc:spChg>
      </pc:sldChg>
      <pc:sldChg chg="modSp new mod">
        <pc:chgData name="Michael Weinstein" userId="dde8f0b8-2f8d-4f82-9f5a-968ead95bb4f" providerId="ADAL" clId="{3B71A893-D951-4D0A-892E-E322AF8FFE62}" dt="2020-05-11T10:04:41.351" v="9439" actId="20577"/>
        <pc:sldMkLst>
          <pc:docMk/>
          <pc:sldMk cId="4173988043" sldId="531"/>
        </pc:sldMkLst>
        <pc:spChg chg="mod">
          <ac:chgData name="Michael Weinstein" userId="dde8f0b8-2f8d-4f82-9f5a-968ead95bb4f" providerId="ADAL" clId="{3B71A893-D951-4D0A-892E-E322AF8FFE62}" dt="2020-05-11T10:01:00.207" v="8944" actId="20577"/>
          <ac:spMkLst>
            <pc:docMk/>
            <pc:sldMk cId="4173988043" sldId="531"/>
            <ac:spMk id="2" creationId="{EF1B7465-6E84-48FB-86B5-F1FD83317383}"/>
          </ac:spMkLst>
        </pc:spChg>
        <pc:spChg chg="mod">
          <ac:chgData name="Michael Weinstein" userId="dde8f0b8-2f8d-4f82-9f5a-968ead95bb4f" providerId="ADAL" clId="{3B71A893-D951-4D0A-892E-E322AF8FFE62}" dt="2020-05-11T09:58:54.751" v="8657" actId="20577"/>
          <ac:spMkLst>
            <pc:docMk/>
            <pc:sldMk cId="4173988043" sldId="531"/>
            <ac:spMk id="3" creationId="{0F0BD297-8AA0-4E82-81C5-3CDF7D5E5582}"/>
          </ac:spMkLst>
        </pc:spChg>
        <pc:spChg chg="mod">
          <ac:chgData name="Michael Weinstein" userId="dde8f0b8-2f8d-4f82-9f5a-968ead95bb4f" providerId="ADAL" clId="{3B71A893-D951-4D0A-892E-E322AF8FFE62}" dt="2020-05-11T09:52:56.102" v="8377" actId="20577"/>
          <ac:spMkLst>
            <pc:docMk/>
            <pc:sldMk cId="4173988043" sldId="531"/>
            <ac:spMk id="6" creationId="{695645D6-3F25-43D9-8FA9-90F7763763CB}"/>
          </ac:spMkLst>
        </pc:spChg>
        <pc:spChg chg="mod">
          <ac:chgData name="Michael Weinstein" userId="dde8f0b8-2f8d-4f82-9f5a-968ead95bb4f" providerId="ADAL" clId="{3B71A893-D951-4D0A-892E-E322AF8FFE62}" dt="2020-05-11T10:04:41.351" v="9439" actId="20577"/>
          <ac:spMkLst>
            <pc:docMk/>
            <pc:sldMk cId="4173988043" sldId="531"/>
            <ac:spMk id="7" creationId="{9F3ABED3-9881-414C-99F8-2E4F5A3563DE}"/>
          </ac:spMkLst>
        </pc:spChg>
      </pc:sldChg>
      <pc:sldChg chg="modSp new mod">
        <pc:chgData name="Michael Weinstein" userId="dde8f0b8-2f8d-4f82-9f5a-968ead95bb4f" providerId="ADAL" clId="{3B71A893-D951-4D0A-892E-E322AF8FFE62}" dt="2020-05-11T10:23:48.932" v="9452" actId="20577"/>
        <pc:sldMkLst>
          <pc:docMk/>
          <pc:sldMk cId="2452299824" sldId="532"/>
        </pc:sldMkLst>
        <pc:spChg chg="mod">
          <ac:chgData name="Michael Weinstein" userId="dde8f0b8-2f8d-4f82-9f5a-968ead95bb4f" providerId="ADAL" clId="{3B71A893-D951-4D0A-892E-E322AF8FFE62}" dt="2020-05-11T10:23:48.932" v="9452" actId="20577"/>
          <ac:spMkLst>
            <pc:docMk/>
            <pc:sldMk cId="2452299824" sldId="532"/>
            <ac:spMk id="4" creationId="{DC5FA86B-6BE1-4DB0-8A89-EB535777C45A}"/>
          </ac:spMkLst>
        </pc:spChg>
      </pc:sldChg>
      <pc:sldChg chg="addSp delSp modSp new mod">
        <pc:chgData name="Michael Weinstein" userId="dde8f0b8-2f8d-4f82-9f5a-968ead95bb4f" providerId="ADAL" clId="{3B71A893-D951-4D0A-892E-E322AF8FFE62}" dt="2020-05-11T10:49:03.067" v="9519" actId="14100"/>
        <pc:sldMkLst>
          <pc:docMk/>
          <pc:sldMk cId="585653482" sldId="533"/>
        </pc:sldMkLst>
        <pc:spChg chg="mod">
          <ac:chgData name="Michael Weinstein" userId="dde8f0b8-2f8d-4f82-9f5a-968ead95bb4f" providerId="ADAL" clId="{3B71A893-D951-4D0A-892E-E322AF8FFE62}" dt="2020-05-11T10:43:01.099" v="9465" actId="20577"/>
          <ac:spMkLst>
            <pc:docMk/>
            <pc:sldMk cId="585653482" sldId="533"/>
            <ac:spMk id="4" creationId="{F9353C2D-6919-4A2C-949C-50C51AECE995}"/>
          </ac:spMkLst>
        </pc:spChg>
        <pc:spChg chg="del">
          <ac:chgData name="Michael Weinstein" userId="dde8f0b8-2f8d-4f82-9f5a-968ead95bb4f" providerId="ADAL" clId="{3B71A893-D951-4D0A-892E-E322AF8FFE62}" dt="2020-05-11T10:43:08.917" v="9466" actId="478"/>
          <ac:spMkLst>
            <pc:docMk/>
            <pc:sldMk cId="585653482" sldId="533"/>
            <ac:spMk id="5" creationId="{568674C0-D4BC-4E91-9858-82A173FCD193}"/>
          </ac:spMkLst>
        </pc:spChg>
        <pc:spChg chg="del">
          <ac:chgData name="Michael Weinstein" userId="dde8f0b8-2f8d-4f82-9f5a-968ead95bb4f" providerId="ADAL" clId="{3B71A893-D951-4D0A-892E-E322AF8FFE62}" dt="2020-05-11T10:43:17.702" v="9467" actId="478"/>
          <ac:spMkLst>
            <pc:docMk/>
            <pc:sldMk cId="585653482" sldId="533"/>
            <ac:spMk id="6" creationId="{6566B952-E836-4F5A-803D-BF8BA5B1F74A}"/>
          </ac:spMkLst>
        </pc:spChg>
        <pc:spChg chg="add mod">
          <ac:chgData name="Michael Weinstein" userId="dde8f0b8-2f8d-4f82-9f5a-968ead95bb4f" providerId="ADAL" clId="{3B71A893-D951-4D0A-892E-E322AF8FFE62}" dt="2020-05-11T10:47:44.359" v="9502" actId="692"/>
          <ac:spMkLst>
            <pc:docMk/>
            <pc:sldMk cId="585653482" sldId="533"/>
            <ac:spMk id="11" creationId="{C035C7DC-4353-4FCE-A6A2-A127D91A98DD}"/>
          </ac:spMkLst>
        </pc:spChg>
        <pc:spChg chg="add mod">
          <ac:chgData name="Michael Weinstein" userId="dde8f0b8-2f8d-4f82-9f5a-968ead95bb4f" providerId="ADAL" clId="{3B71A893-D951-4D0A-892E-E322AF8FFE62}" dt="2020-05-11T10:48:19.756" v="9506" actId="14100"/>
          <ac:spMkLst>
            <pc:docMk/>
            <pc:sldMk cId="585653482" sldId="533"/>
            <ac:spMk id="12" creationId="{FBBF432B-4087-435D-8248-A45ED5CCA225}"/>
          </ac:spMkLst>
        </pc:spChg>
        <pc:spChg chg="add mod">
          <ac:chgData name="Michael Weinstein" userId="dde8f0b8-2f8d-4f82-9f5a-968ead95bb4f" providerId="ADAL" clId="{3B71A893-D951-4D0A-892E-E322AF8FFE62}" dt="2020-05-11T10:48:32.587" v="9508" actId="1076"/>
          <ac:spMkLst>
            <pc:docMk/>
            <pc:sldMk cId="585653482" sldId="533"/>
            <ac:spMk id="13" creationId="{FBD4A1AB-B3BC-4879-8864-628466AFD2B8}"/>
          </ac:spMkLst>
        </pc:spChg>
        <pc:spChg chg="add mod">
          <ac:chgData name="Michael Weinstein" userId="dde8f0b8-2f8d-4f82-9f5a-968ead95bb4f" providerId="ADAL" clId="{3B71A893-D951-4D0A-892E-E322AF8FFE62}" dt="2020-05-11T10:48:39.714" v="9510" actId="1076"/>
          <ac:spMkLst>
            <pc:docMk/>
            <pc:sldMk cId="585653482" sldId="533"/>
            <ac:spMk id="14" creationId="{5F76AAC5-675E-4CBB-A631-77D467DEE92A}"/>
          </ac:spMkLst>
        </pc:spChg>
        <pc:spChg chg="add mod">
          <ac:chgData name="Michael Weinstein" userId="dde8f0b8-2f8d-4f82-9f5a-968ead95bb4f" providerId="ADAL" clId="{3B71A893-D951-4D0A-892E-E322AF8FFE62}" dt="2020-05-11T10:48:47.824" v="9513" actId="14100"/>
          <ac:spMkLst>
            <pc:docMk/>
            <pc:sldMk cId="585653482" sldId="533"/>
            <ac:spMk id="15" creationId="{D360652D-4558-407C-A2A9-A6831D0A0F5A}"/>
          </ac:spMkLst>
        </pc:spChg>
        <pc:spChg chg="add mod">
          <ac:chgData name="Michael Weinstein" userId="dde8f0b8-2f8d-4f82-9f5a-968ead95bb4f" providerId="ADAL" clId="{3B71A893-D951-4D0A-892E-E322AF8FFE62}" dt="2020-05-11T10:48:54.386" v="9516" actId="14100"/>
          <ac:spMkLst>
            <pc:docMk/>
            <pc:sldMk cId="585653482" sldId="533"/>
            <ac:spMk id="16" creationId="{61DFEC9C-3400-4888-9BA1-22AD728CC9FD}"/>
          </ac:spMkLst>
        </pc:spChg>
        <pc:spChg chg="add mod">
          <ac:chgData name="Michael Weinstein" userId="dde8f0b8-2f8d-4f82-9f5a-968ead95bb4f" providerId="ADAL" clId="{3B71A893-D951-4D0A-892E-E322AF8FFE62}" dt="2020-05-11T10:49:03.067" v="9519" actId="14100"/>
          <ac:spMkLst>
            <pc:docMk/>
            <pc:sldMk cId="585653482" sldId="533"/>
            <ac:spMk id="17" creationId="{8E0EB8B6-582B-44E3-817F-FA9BEFFD0762}"/>
          </ac:spMkLst>
        </pc:spChg>
        <pc:picChg chg="add del mod">
          <ac:chgData name="Michael Weinstein" userId="dde8f0b8-2f8d-4f82-9f5a-968ead95bb4f" providerId="ADAL" clId="{3B71A893-D951-4D0A-892E-E322AF8FFE62}" dt="2020-05-11T10:44:15.170" v="9492" actId="478"/>
          <ac:picMkLst>
            <pc:docMk/>
            <pc:sldMk cId="585653482" sldId="533"/>
            <ac:picMk id="8" creationId="{9A34BFC4-7292-4C93-8AC7-D81605E60F36}"/>
          </ac:picMkLst>
        </pc:picChg>
        <pc:picChg chg="add mod">
          <ac:chgData name="Michael Weinstein" userId="dde8f0b8-2f8d-4f82-9f5a-968ead95bb4f" providerId="ADAL" clId="{3B71A893-D951-4D0A-892E-E322AF8FFE62}" dt="2020-05-11T10:47:23.916" v="9499" actId="1076"/>
          <ac:picMkLst>
            <pc:docMk/>
            <pc:sldMk cId="585653482" sldId="533"/>
            <ac:picMk id="10" creationId="{56CCA9C3-27BF-4BB9-8AD5-3EC257BBC123}"/>
          </ac:picMkLst>
        </pc:picChg>
      </pc:sldChg>
      <pc:sldChg chg="modSp new mod">
        <pc:chgData name="Michael Weinstein" userId="dde8f0b8-2f8d-4f82-9f5a-968ead95bb4f" providerId="ADAL" clId="{3B71A893-D951-4D0A-892E-E322AF8FFE62}" dt="2020-05-11T10:43:39.494" v="9485" actId="20577"/>
        <pc:sldMkLst>
          <pc:docMk/>
          <pc:sldMk cId="3352012392" sldId="534"/>
        </pc:sldMkLst>
        <pc:spChg chg="mod">
          <ac:chgData name="Michael Weinstein" userId="dde8f0b8-2f8d-4f82-9f5a-968ead95bb4f" providerId="ADAL" clId="{3B71A893-D951-4D0A-892E-E322AF8FFE62}" dt="2020-05-11T10:43:39.494" v="9485" actId="20577"/>
          <ac:spMkLst>
            <pc:docMk/>
            <pc:sldMk cId="3352012392" sldId="534"/>
            <ac:spMk id="4" creationId="{EADEC9B4-6110-4553-BCA1-928E109722D9}"/>
          </ac:spMkLst>
        </pc:spChg>
      </pc:sldChg>
      <pc:sldChg chg="delSp add mod">
        <pc:chgData name="Michael Weinstein" userId="dde8f0b8-2f8d-4f82-9f5a-968ead95bb4f" providerId="ADAL" clId="{3B71A893-D951-4D0A-892E-E322AF8FFE62}" dt="2020-05-11T10:49:20.358" v="9521" actId="478"/>
        <pc:sldMkLst>
          <pc:docMk/>
          <pc:sldMk cId="61991270" sldId="535"/>
        </pc:sldMkLst>
        <pc:spChg chg="del">
          <ac:chgData name="Michael Weinstein" userId="dde8f0b8-2f8d-4f82-9f5a-968ead95bb4f" providerId="ADAL" clId="{3B71A893-D951-4D0A-892E-E322AF8FFE62}" dt="2020-05-11T10:49:20.358" v="9521" actId="478"/>
          <ac:spMkLst>
            <pc:docMk/>
            <pc:sldMk cId="61991270" sldId="535"/>
            <ac:spMk id="11" creationId="{C035C7DC-4353-4FCE-A6A2-A127D91A98DD}"/>
          </ac:spMkLst>
        </pc:spChg>
      </pc:sldChg>
      <pc:sldChg chg="addSp delSp modSp add mod">
        <pc:chgData name="Michael Weinstein" userId="dde8f0b8-2f8d-4f82-9f5a-968ead95bb4f" providerId="ADAL" clId="{3B71A893-D951-4D0A-892E-E322AF8FFE62}" dt="2020-05-12T02:32:22.422" v="14297" actId="20577"/>
        <pc:sldMkLst>
          <pc:docMk/>
          <pc:sldMk cId="1400384165" sldId="536"/>
        </pc:sldMkLst>
        <pc:spChg chg="add mod">
          <ac:chgData name="Michael Weinstein" userId="dde8f0b8-2f8d-4f82-9f5a-968ead95bb4f" providerId="ADAL" clId="{3B71A893-D951-4D0A-892E-E322AF8FFE62}" dt="2020-05-12T02:32:22.422" v="14297" actId="20577"/>
          <ac:spMkLst>
            <pc:docMk/>
            <pc:sldMk cId="1400384165" sldId="536"/>
            <ac:spMk id="5" creationId="{716E2215-C202-45C2-A5D9-FDF6397B3C4B}"/>
          </ac:spMkLst>
        </pc:spChg>
        <pc:spChg chg="mod">
          <ac:chgData name="Michael Weinstein" userId="dde8f0b8-2f8d-4f82-9f5a-968ead95bb4f" providerId="ADAL" clId="{3B71A893-D951-4D0A-892E-E322AF8FFE62}" dt="2020-05-11T10:49:47.972" v="9524" actId="14100"/>
          <ac:spMkLst>
            <pc:docMk/>
            <pc:sldMk cId="1400384165" sldId="536"/>
            <ac:spMk id="12" creationId="{FBBF432B-4087-435D-8248-A45ED5CCA225}"/>
          </ac:spMkLst>
        </pc:spChg>
        <pc:spChg chg="del">
          <ac:chgData name="Michael Weinstein" userId="dde8f0b8-2f8d-4f82-9f5a-968ead95bb4f" providerId="ADAL" clId="{3B71A893-D951-4D0A-892E-E322AF8FFE62}" dt="2020-05-11T10:49:41.142" v="9523" actId="478"/>
          <ac:spMkLst>
            <pc:docMk/>
            <pc:sldMk cId="1400384165" sldId="536"/>
            <ac:spMk id="13" creationId="{FBD4A1AB-B3BC-4879-8864-628466AFD2B8}"/>
          </ac:spMkLst>
        </pc:spChg>
      </pc:sldChg>
      <pc:sldChg chg="delSp modSp add mod">
        <pc:chgData name="Michael Weinstein" userId="dde8f0b8-2f8d-4f82-9f5a-968ead95bb4f" providerId="ADAL" clId="{3B71A893-D951-4D0A-892E-E322AF8FFE62}" dt="2020-05-12T00:25:50.150" v="12538" actId="20577"/>
        <pc:sldMkLst>
          <pc:docMk/>
          <pc:sldMk cId="299090621" sldId="537"/>
        </pc:sldMkLst>
        <pc:spChg chg="mod">
          <ac:chgData name="Michael Weinstein" userId="dde8f0b8-2f8d-4f82-9f5a-968ead95bb4f" providerId="ADAL" clId="{3B71A893-D951-4D0A-892E-E322AF8FFE62}" dt="2020-05-12T00:25:50.150" v="12538" actId="20577"/>
          <ac:spMkLst>
            <pc:docMk/>
            <pc:sldMk cId="299090621" sldId="537"/>
            <ac:spMk id="4" creationId="{F9353C2D-6919-4A2C-949C-50C51AECE995}"/>
          </ac:spMkLst>
        </pc:spChg>
        <pc:spChg chg="del">
          <ac:chgData name="Michael Weinstein" userId="dde8f0b8-2f8d-4f82-9f5a-968ead95bb4f" providerId="ADAL" clId="{3B71A893-D951-4D0A-892E-E322AF8FFE62}" dt="2020-05-11T10:50:24.473" v="9526" actId="478"/>
          <ac:spMkLst>
            <pc:docMk/>
            <pc:sldMk cId="299090621" sldId="537"/>
            <ac:spMk id="12" creationId="{FBBF432B-4087-435D-8248-A45ED5CCA225}"/>
          </ac:spMkLst>
        </pc:spChg>
        <pc:spChg chg="del">
          <ac:chgData name="Michael Weinstein" userId="dde8f0b8-2f8d-4f82-9f5a-968ead95bb4f" providerId="ADAL" clId="{3B71A893-D951-4D0A-892E-E322AF8FFE62}" dt="2020-05-11T10:50:25.723" v="9527" actId="478"/>
          <ac:spMkLst>
            <pc:docMk/>
            <pc:sldMk cId="299090621" sldId="537"/>
            <ac:spMk id="13" creationId="{FBD4A1AB-B3BC-4879-8864-628466AFD2B8}"/>
          </ac:spMkLst>
        </pc:spChg>
        <pc:spChg chg="del">
          <ac:chgData name="Michael Weinstein" userId="dde8f0b8-2f8d-4f82-9f5a-968ead95bb4f" providerId="ADAL" clId="{3B71A893-D951-4D0A-892E-E322AF8FFE62}" dt="2020-05-11T10:50:27.793" v="9528" actId="478"/>
          <ac:spMkLst>
            <pc:docMk/>
            <pc:sldMk cId="299090621" sldId="537"/>
            <ac:spMk id="14" creationId="{5F76AAC5-675E-4CBB-A631-77D467DEE92A}"/>
          </ac:spMkLst>
        </pc:spChg>
        <pc:spChg chg="del">
          <ac:chgData name="Michael Weinstein" userId="dde8f0b8-2f8d-4f82-9f5a-968ead95bb4f" providerId="ADAL" clId="{3B71A893-D951-4D0A-892E-E322AF8FFE62}" dt="2020-05-11T10:50:30.260" v="9530" actId="478"/>
          <ac:spMkLst>
            <pc:docMk/>
            <pc:sldMk cId="299090621" sldId="537"/>
            <ac:spMk id="15" creationId="{D360652D-4558-407C-A2A9-A6831D0A0F5A}"/>
          </ac:spMkLst>
        </pc:spChg>
        <pc:spChg chg="del">
          <ac:chgData name="Michael Weinstein" userId="dde8f0b8-2f8d-4f82-9f5a-968ead95bb4f" providerId="ADAL" clId="{3B71A893-D951-4D0A-892E-E322AF8FFE62}" dt="2020-05-11T10:50:29.077" v="9529" actId="478"/>
          <ac:spMkLst>
            <pc:docMk/>
            <pc:sldMk cId="299090621" sldId="537"/>
            <ac:spMk id="16" creationId="{61DFEC9C-3400-4888-9BA1-22AD728CC9FD}"/>
          </ac:spMkLst>
        </pc:spChg>
        <pc:spChg chg="del">
          <ac:chgData name="Michael Weinstein" userId="dde8f0b8-2f8d-4f82-9f5a-968ead95bb4f" providerId="ADAL" clId="{3B71A893-D951-4D0A-892E-E322AF8FFE62}" dt="2020-05-11T10:50:32.244" v="9531" actId="478"/>
          <ac:spMkLst>
            <pc:docMk/>
            <pc:sldMk cId="299090621" sldId="537"/>
            <ac:spMk id="17" creationId="{8E0EB8B6-582B-44E3-817F-FA9BEFFD0762}"/>
          </ac:spMkLst>
        </pc:spChg>
      </pc:sldChg>
      <pc:sldChg chg="modSp new mod">
        <pc:chgData name="Michael Weinstein" userId="dde8f0b8-2f8d-4f82-9f5a-968ead95bb4f" providerId="ADAL" clId="{3B71A893-D951-4D0A-892E-E322AF8FFE62}" dt="2020-05-11T23:09:23.523" v="11094" actId="20577"/>
        <pc:sldMkLst>
          <pc:docMk/>
          <pc:sldMk cId="2699203518" sldId="538"/>
        </pc:sldMkLst>
        <pc:spChg chg="mod">
          <ac:chgData name="Michael Weinstein" userId="dde8f0b8-2f8d-4f82-9f5a-968ead95bb4f" providerId="ADAL" clId="{3B71A893-D951-4D0A-892E-E322AF8FFE62}" dt="2020-05-11T22:51:27.815" v="9746" actId="20577"/>
          <ac:spMkLst>
            <pc:docMk/>
            <pc:sldMk cId="2699203518" sldId="538"/>
            <ac:spMk id="2" creationId="{F93BC546-6BFC-495C-B1F1-A90852655BEE}"/>
          </ac:spMkLst>
        </pc:spChg>
        <pc:spChg chg="mod">
          <ac:chgData name="Michael Weinstein" userId="dde8f0b8-2f8d-4f82-9f5a-968ead95bb4f" providerId="ADAL" clId="{3B71A893-D951-4D0A-892E-E322AF8FFE62}" dt="2020-05-11T22:50:25.390" v="9625" actId="20577"/>
          <ac:spMkLst>
            <pc:docMk/>
            <pc:sldMk cId="2699203518" sldId="538"/>
            <ac:spMk id="3" creationId="{4CB3FACB-3584-467E-815E-DADEAF549DBA}"/>
          </ac:spMkLst>
        </pc:spChg>
        <pc:spChg chg="mod">
          <ac:chgData name="Michael Weinstein" userId="dde8f0b8-2f8d-4f82-9f5a-968ead95bb4f" providerId="ADAL" clId="{3B71A893-D951-4D0A-892E-E322AF8FFE62}" dt="2020-05-11T22:50:05.221" v="9557" actId="20577"/>
          <ac:spMkLst>
            <pc:docMk/>
            <pc:sldMk cId="2699203518" sldId="538"/>
            <ac:spMk id="6" creationId="{3DC2C82D-2425-4D2C-9C1B-6F08B765C7EF}"/>
          </ac:spMkLst>
        </pc:spChg>
        <pc:spChg chg="mod">
          <ac:chgData name="Michael Weinstein" userId="dde8f0b8-2f8d-4f82-9f5a-968ead95bb4f" providerId="ADAL" clId="{3B71A893-D951-4D0A-892E-E322AF8FFE62}" dt="2020-05-11T23:09:23.523" v="11094" actId="20577"/>
          <ac:spMkLst>
            <pc:docMk/>
            <pc:sldMk cId="2699203518" sldId="538"/>
            <ac:spMk id="7" creationId="{C2F42A0F-7A90-4EFE-B1D2-DC9BA45FF4B5}"/>
          </ac:spMkLst>
        </pc:spChg>
      </pc:sldChg>
      <pc:sldChg chg="modSp add mod ord">
        <pc:chgData name="Michael Weinstein" userId="dde8f0b8-2f8d-4f82-9f5a-968ead95bb4f" providerId="ADAL" clId="{3B71A893-D951-4D0A-892E-E322AF8FFE62}" dt="2020-05-11T23:04:14.385" v="10473"/>
        <pc:sldMkLst>
          <pc:docMk/>
          <pc:sldMk cId="1701171076" sldId="539"/>
        </pc:sldMkLst>
        <pc:spChg chg="mod">
          <ac:chgData name="Michael Weinstein" userId="dde8f0b8-2f8d-4f82-9f5a-968ead95bb4f" providerId="ADAL" clId="{3B71A893-D951-4D0A-892E-E322AF8FFE62}" dt="2020-05-11T23:03:59.826" v="10471" actId="20577"/>
          <ac:spMkLst>
            <pc:docMk/>
            <pc:sldMk cId="1701171076" sldId="539"/>
            <ac:spMk id="7" creationId="{C2F42A0F-7A90-4EFE-B1D2-DC9BA45FF4B5}"/>
          </ac:spMkLst>
        </pc:spChg>
      </pc:sldChg>
      <pc:sldChg chg="addSp delSp modSp new add del mod">
        <pc:chgData name="Michael Weinstein" userId="dde8f0b8-2f8d-4f82-9f5a-968ead95bb4f" providerId="ADAL" clId="{3B71A893-D951-4D0A-892E-E322AF8FFE62}" dt="2020-05-11T23:15:55.012" v="11213" actId="478"/>
        <pc:sldMkLst>
          <pc:docMk/>
          <pc:sldMk cId="3661354475" sldId="540"/>
        </pc:sldMkLst>
        <pc:spChg chg="del">
          <ac:chgData name="Michael Weinstein" userId="dde8f0b8-2f8d-4f82-9f5a-968ead95bb4f" providerId="ADAL" clId="{3B71A893-D951-4D0A-892E-E322AF8FFE62}" dt="2020-05-11T23:11:00.618" v="11099" actId="478"/>
          <ac:spMkLst>
            <pc:docMk/>
            <pc:sldMk cId="3661354475" sldId="540"/>
            <ac:spMk id="4" creationId="{1B53C5B1-D62F-4517-BD39-743432EBAE2E}"/>
          </ac:spMkLst>
        </pc:spChg>
        <pc:spChg chg="del">
          <ac:chgData name="Michael Weinstein" userId="dde8f0b8-2f8d-4f82-9f5a-968ead95bb4f" providerId="ADAL" clId="{3B71A893-D951-4D0A-892E-E322AF8FFE62}" dt="2020-05-11T23:10:56.978" v="11098" actId="478"/>
          <ac:spMkLst>
            <pc:docMk/>
            <pc:sldMk cId="3661354475" sldId="540"/>
            <ac:spMk id="5" creationId="{5EB052D6-B058-447D-8FAD-0A91C962B190}"/>
          </ac:spMkLst>
        </pc:spChg>
        <pc:spChg chg="mod">
          <ac:chgData name="Michael Weinstein" userId="dde8f0b8-2f8d-4f82-9f5a-968ead95bb4f" providerId="ADAL" clId="{3B71A893-D951-4D0A-892E-E322AF8FFE62}" dt="2020-05-11T23:11:12.034" v="11127" actId="20577"/>
          <ac:spMkLst>
            <pc:docMk/>
            <pc:sldMk cId="3661354475" sldId="540"/>
            <ac:spMk id="6" creationId="{8D5729E1-2292-4409-8C53-2683C46265F8}"/>
          </ac:spMkLst>
        </pc:spChg>
        <pc:spChg chg="add del mod">
          <ac:chgData name="Michael Weinstein" userId="dde8f0b8-2f8d-4f82-9f5a-968ead95bb4f" providerId="ADAL" clId="{3B71A893-D951-4D0A-892E-E322AF8FFE62}" dt="2020-05-11T23:13:22.097" v="11154"/>
          <ac:spMkLst>
            <pc:docMk/>
            <pc:sldMk cId="3661354475" sldId="540"/>
            <ac:spMk id="17" creationId="{607CB1D9-7992-4991-8951-EC703380E4E3}"/>
          </ac:spMkLst>
        </pc:spChg>
        <pc:spChg chg="add del mod">
          <ac:chgData name="Michael Weinstein" userId="dde8f0b8-2f8d-4f82-9f5a-968ead95bb4f" providerId="ADAL" clId="{3B71A893-D951-4D0A-892E-E322AF8FFE62}" dt="2020-05-11T23:15:55.012" v="11213" actId="478"/>
          <ac:spMkLst>
            <pc:docMk/>
            <pc:sldMk cId="3661354475" sldId="540"/>
            <ac:spMk id="18" creationId="{F2950C62-3F69-4D9D-A3E9-E828A8979C54}"/>
          </ac:spMkLst>
        </pc:spChg>
        <pc:spChg chg="add del mod">
          <ac:chgData name="Michael Weinstein" userId="dde8f0b8-2f8d-4f82-9f5a-968ead95bb4f" providerId="ADAL" clId="{3B71A893-D951-4D0A-892E-E322AF8FFE62}" dt="2020-05-11T23:15:55.012" v="11213" actId="478"/>
          <ac:spMkLst>
            <pc:docMk/>
            <pc:sldMk cId="3661354475" sldId="540"/>
            <ac:spMk id="22" creationId="{34C77C4F-9ADD-4EFF-8955-F28147EE3F7F}"/>
          </ac:spMkLst>
        </pc:spChg>
        <pc:picChg chg="add mod">
          <ac:chgData name="Michael Weinstein" userId="dde8f0b8-2f8d-4f82-9f5a-968ead95bb4f" providerId="ADAL" clId="{3B71A893-D951-4D0A-892E-E322AF8FFE62}" dt="2020-05-11T23:12:56.507" v="11141" actId="1076"/>
          <ac:picMkLst>
            <pc:docMk/>
            <pc:sldMk cId="3661354475" sldId="540"/>
            <ac:picMk id="8" creationId="{0E31E0AB-C4E9-45A4-845F-822A83E38EBF}"/>
          </ac:picMkLst>
        </pc:picChg>
        <pc:picChg chg="add del mod">
          <ac:chgData name="Michael Weinstein" userId="dde8f0b8-2f8d-4f82-9f5a-968ead95bb4f" providerId="ADAL" clId="{3B71A893-D951-4D0A-892E-E322AF8FFE62}" dt="2020-05-11T23:12:35.545" v="11137" actId="478"/>
          <ac:picMkLst>
            <pc:docMk/>
            <pc:sldMk cId="3661354475" sldId="540"/>
            <ac:picMk id="10" creationId="{9D7E681A-7F9A-4F38-9654-3DE897ACE528}"/>
          </ac:picMkLst>
        </pc:picChg>
        <pc:picChg chg="add del mod">
          <ac:chgData name="Michael Weinstein" userId="dde8f0b8-2f8d-4f82-9f5a-968ead95bb4f" providerId="ADAL" clId="{3B71A893-D951-4D0A-892E-E322AF8FFE62}" dt="2020-05-11T23:12:31.178" v="11135" actId="478"/>
          <ac:picMkLst>
            <pc:docMk/>
            <pc:sldMk cId="3661354475" sldId="540"/>
            <ac:picMk id="12" creationId="{2AE362C8-218E-498C-8FDA-395F13A7E117}"/>
          </ac:picMkLst>
        </pc:picChg>
        <pc:cxnChg chg="add del">
          <ac:chgData name="Michael Weinstein" userId="dde8f0b8-2f8d-4f82-9f5a-968ead95bb4f" providerId="ADAL" clId="{3B71A893-D951-4D0A-892E-E322AF8FFE62}" dt="2020-05-11T23:12:52.369" v="11139" actId="478"/>
          <ac:cxnSpMkLst>
            <pc:docMk/>
            <pc:sldMk cId="3661354475" sldId="540"/>
            <ac:cxnSpMk id="14" creationId="{891D3883-B6E7-415A-91C5-7B76B4E93BF5}"/>
          </ac:cxnSpMkLst>
        </pc:cxnChg>
        <pc:cxnChg chg="add del mod">
          <ac:chgData name="Michael Weinstein" userId="dde8f0b8-2f8d-4f82-9f5a-968ead95bb4f" providerId="ADAL" clId="{3B71A893-D951-4D0A-892E-E322AF8FFE62}" dt="2020-05-11T23:15:55.012" v="11213" actId="478"/>
          <ac:cxnSpMkLst>
            <pc:docMk/>
            <pc:sldMk cId="3661354475" sldId="540"/>
            <ac:cxnSpMk id="16" creationId="{4C2C806A-4AA0-4E9A-A7BB-B14A4FE2D12E}"/>
          </ac:cxnSpMkLst>
        </pc:cxnChg>
        <pc:cxnChg chg="add del mod">
          <ac:chgData name="Michael Weinstein" userId="dde8f0b8-2f8d-4f82-9f5a-968ead95bb4f" providerId="ADAL" clId="{3B71A893-D951-4D0A-892E-E322AF8FFE62}" dt="2020-05-11T23:15:55.012" v="11213" actId="478"/>
          <ac:cxnSpMkLst>
            <pc:docMk/>
            <pc:sldMk cId="3661354475" sldId="540"/>
            <ac:cxnSpMk id="20" creationId="{BDF658BC-E63E-49DF-8C3A-84BE9001D6EC}"/>
          </ac:cxnSpMkLst>
        </pc:cxnChg>
      </pc:sldChg>
      <pc:sldChg chg="addSp delSp modSp add del mod">
        <pc:chgData name="Michael Weinstein" userId="dde8f0b8-2f8d-4f82-9f5a-968ead95bb4f" providerId="ADAL" clId="{3B71A893-D951-4D0A-892E-E322AF8FFE62}" dt="2020-05-11T23:17:27.496" v="11223" actId="47"/>
        <pc:sldMkLst>
          <pc:docMk/>
          <pc:sldMk cId="1223827570" sldId="541"/>
        </pc:sldMkLst>
        <pc:picChg chg="add del">
          <ac:chgData name="Michael Weinstein" userId="dde8f0b8-2f8d-4f82-9f5a-968ead95bb4f" providerId="ADAL" clId="{3B71A893-D951-4D0A-892E-E322AF8FFE62}" dt="2020-05-11T23:17:16.369" v="11222" actId="478"/>
          <ac:picMkLst>
            <pc:docMk/>
            <pc:sldMk cId="1223827570" sldId="541"/>
            <ac:picMk id="8" creationId="{0E31E0AB-C4E9-45A4-845F-822A83E38EBF}"/>
          </ac:picMkLst>
        </pc:picChg>
        <pc:picChg chg="add del ord">
          <ac:chgData name="Michael Weinstein" userId="dde8f0b8-2f8d-4f82-9f5a-968ead95bb4f" providerId="ADAL" clId="{3B71A893-D951-4D0A-892E-E322AF8FFE62}" dt="2020-05-11T23:17:14.740" v="11221" actId="167"/>
          <ac:picMkLst>
            <pc:docMk/>
            <pc:sldMk cId="1223827570" sldId="541"/>
            <ac:picMk id="10" creationId="{9D7E681A-7F9A-4F38-9654-3DE897ACE528}"/>
          </ac:picMkLst>
        </pc:picChg>
        <pc:picChg chg="del">
          <ac:chgData name="Michael Weinstein" userId="dde8f0b8-2f8d-4f82-9f5a-968ead95bb4f" providerId="ADAL" clId="{3B71A893-D951-4D0A-892E-E322AF8FFE62}" dt="2020-05-11T23:16:44.626" v="11216" actId="478"/>
          <ac:picMkLst>
            <pc:docMk/>
            <pc:sldMk cId="1223827570" sldId="541"/>
            <ac:picMk id="12" creationId="{2AE362C8-218E-498C-8FDA-395F13A7E117}"/>
          </ac:picMkLst>
        </pc:picChg>
      </pc:sldChg>
      <pc:sldChg chg="modSp add mod">
        <pc:chgData name="Michael Weinstein" userId="dde8f0b8-2f8d-4f82-9f5a-968ead95bb4f" providerId="ADAL" clId="{3B71A893-D951-4D0A-892E-E322AF8FFE62}" dt="2020-05-11T23:20:29.876" v="11232" actId="20577"/>
        <pc:sldMkLst>
          <pc:docMk/>
          <pc:sldMk cId="3602891877" sldId="542"/>
        </pc:sldMkLst>
        <pc:spChg chg="mod">
          <ac:chgData name="Michael Weinstein" userId="dde8f0b8-2f8d-4f82-9f5a-968ead95bb4f" providerId="ADAL" clId="{3B71A893-D951-4D0A-892E-E322AF8FFE62}" dt="2020-05-11T23:20:29.876" v="11232" actId="20577"/>
          <ac:spMkLst>
            <pc:docMk/>
            <pc:sldMk cId="3602891877" sldId="542"/>
            <ac:spMk id="22" creationId="{34C77C4F-9ADD-4EFF-8955-F28147EE3F7F}"/>
          </ac:spMkLst>
        </pc:spChg>
      </pc:sldChg>
      <pc:sldChg chg="delSp add mod">
        <pc:chgData name="Michael Weinstein" userId="dde8f0b8-2f8d-4f82-9f5a-968ead95bb4f" providerId="ADAL" clId="{3B71A893-D951-4D0A-892E-E322AF8FFE62}" dt="2020-05-11T23:15:59.988" v="11214" actId="478"/>
        <pc:sldMkLst>
          <pc:docMk/>
          <pc:sldMk cId="530069201" sldId="543"/>
        </pc:sldMkLst>
        <pc:spChg chg="del">
          <ac:chgData name="Michael Weinstein" userId="dde8f0b8-2f8d-4f82-9f5a-968ead95bb4f" providerId="ADAL" clId="{3B71A893-D951-4D0A-892E-E322AF8FFE62}" dt="2020-05-11T23:15:59.988" v="11214" actId="478"/>
          <ac:spMkLst>
            <pc:docMk/>
            <pc:sldMk cId="530069201" sldId="543"/>
            <ac:spMk id="22" creationId="{34C77C4F-9ADD-4EFF-8955-F28147EE3F7F}"/>
          </ac:spMkLst>
        </pc:spChg>
        <pc:cxnChg chg="del">
          <ac:chgData name="Michael Weinstein" userId="dde8f0b8-2f8d-4f82-9f5a-968ead95bb4f" providerId="ADAL" clId="{3B71A893-D951-4D0A-892E-E322AF8FFE62}" dt="2020-05-11T23:15:59.988" v="11214" actId="478"/>
          <ac:cxnSpMkLst>
            <pc:docMk/>
            <pc:sldMk cId="530069201" sldId="543"/>
            <ac:cxnSpMk id="20" creationId="{BDF658BC-E63E-49DF-8C3A-84BE9001D6EC}"/>
          </ac:cxnSpMkLst>
        </pc:cxnChg>
      </pc:sldChg>
      <pc:sldChg chg="addSp delSp modSp add mod ord">
        <pc:chgData name="Michael Weinstein" userId="dde8f0b8-2f8d-4f82-9f5a-968ead95bb4f" providerId="ADAL" clId="{3B71A893-D951-4D0A-892E-E322AF8FFE62}" dt="2020-05-11T23:45:47.004" v="11586" actId="478"/>
        <pc:sldMkLst>
          <pc:docMk/>
          <pc:sldMk cId="2215508022" sldId="544"/>
        </pc:sldMkLst>
        <pc:spChg chg="mod">
          <ac:chgData name="Michael Weinstein" userId="dde8f0b8-2f8d-4f82-9f5a-968ead95bb4f" providerId="ADAL" clId="{3B71A893-D951-4D0A-892E-E322AF8FFE62}" dt="2020-05-11T23:30:43.098" v="11545" actId="14100"/>
          <ac:spMkLst>
            <pc:docMk/>
            <pc:sldMk cId="2215508022" sldId="544"/>
            <ac:spMk id="6" creationId="{8D5729E1-2292-4409-8C53-2683C46265F8}"/>
          </ac:spMkLst>
        </pc:spChg>
        <pc:picChg chg="add del mod">
          <ac:chgData name="Michael Weinstein" userId="dde8f0b8-2f8d-4f82-9f5a-968ead95bb4f" providerId="ADAL" clId="{3B71A893-D951-4D0A-892E-E322AF8FFE62}" dt="2020-05-11T23:45:47.004" v="11586" actId="478"/>
          <ac:picMkLst>
            <pc:docMk/>
            <pc:sldMk cId="2215508022" sldId="544"/>
            <ac:picMk id="5" creationId="{9791F26D-B6B3-480B-82B4-35F89B4ACCE5}"/>
          </ac:picMkLst>
        </pc:picChg>
        <pc:picChg chg="ord">
          <ac:chgData name="Michael Weinstein" userId="dde8f0b8-2f8d-4f82-9f5a-968ead95bb4f" providerId="ADAL" clId="{3B71A893-D951-4D0A-892E-E322AF8FFE62}" dt="2020-05-11T23:31:02.605" v="11548" actId="167"/>
          <ac:picMkLst>
            <pc:docMk/>
            <pc:sldMk cId="2215508022" sldId="544"/>
            <ac:picMk id="8" creationId="{0E31E0AB-C4E9-45A4-845F-822A83E38EBF}"/>
          </ac:picMkLst>
        </pc:picChg>
        <pc:picChg chg="del">
          <ac:chgData name="Michael Weinstein" userId="dde8f0b8-2f8d-4f82-9f5a-968ead95bb4f" providerId="ADAL" clId="{3B71A893-D951-4D0A-892E-E322AF8FFE62}" dt="2020-05-11T23:30:58.387" v="11547" actId="478"/>
          <ac:picMkLst>
            <pc:docMk/>
            <pc:sldMk cId="2215508022" sldId="544"/>
            <ac:picMk id="10" creationId="{9D7E681A-7F9A-4F38-9654-3DE897ACE528}"/>
          </ac:picMkLst>
        </pc:picChg>
        <pc:picChg chg="del ord">
          <ac:chgData name="Michael Weinstein" userId="dde8f0b8-2f8d-4f82-9f5a-968ead95bb4f" providerId="ADAL" clId="{3B71A893-D951-4D0A-892E-E322AF8FFE62}" dt="2020-05-11T23:31:04.266" v="11549" actId="478"/>
          <ac:picMkLst>
            <pc:docMk/>
            <pc:sldMk cId="2215508022" sldId="544"/>
            <ac:picMk id="12" creationId="{2AE362C8-218E-498C-8FDA-395F13A7E117}"/>
          </ac:picMkLst>
        </pc:picChg>
      </pc:sldChg>
      <pc:sldChg chg="addSp delSp modSp add mod ord">
        <pc:chgData name="Michael Weinstein" userId="dde8f0b8-2f8d-4f82-9f5a-968ead95bb4f" providerId="ADAL" clId="{3B71A893-D951-4D0A-892E-E322AF8FFE62}" dt="2020-05-11T23:20:24.179" v="11231"/>
        <pc:sldMkLst>
          <pc:docMk/>
          <pc:sldMk cId="1580958770" sldId="545"/>
        </pc:sldMkLst>
        <pc:spChg chg="add mod">
          <ac:chgData name="Michael Weinstein" userId="dde8f0b8-2f8d-4f82-9f5a-968ead95bb4f" providerId="ADAL" clId="{3B71A893-D951-4D0A-892E-E322AF8FFE62}" dt="2020-05-11T23:18:03.746" v="11228"/>
          <ac:spMkLst>
            <pc:docMk/>
            <pc:sldMk cId="1580958770" sldId="545"/>
            <ac:spMk id="11" creationId="{4C0F55E3-951B-4FC4-A34E-6736AAF8760D}"/>
          </ac:spMkLst>
        </pc:spChg>
        <pc:spChg chg="add mod">
          <ac:chgData name="Michael Weinstein" userId="dde8f0b8-2f8d-4f82-9f5a-968ead95bb4f" providerId="ADAL" clId="{3B71A893-D951-4D0A-892E-E322AF8FFE62}" dt="2020-05-11T23:20:13.568" v="11229" actId="20577"/>
          <ac:spMkLst>
            <pc:docMk/>
            <pc:sldMk cId="1580958770" sldId="545"/>
            <ac:spMk id="14" creationId="{1387DE32-02B6-4187-96F4-D033F0A2F72E}"/>
          </ac:spMkLst>
        </pc:spChg>
        <pc:picChg chg="del">
          <ac:chgData name="Michael Weinstein" userId="dde8f0b8-2f8d-4f82-9f5a-968ead95bb4f" providerId="ADAL" clId="{3B71A893-D951-4D0A-892E-E322AF8FFE62}" dt="2020-05-11T23:17:54.986" v="11227" actId="478"/>
          <ac:picMkLst>
            <pc:docMk/>
            <pc:sldMk cId="1580958770" sldId="545"/>
            <ac:picMk id="8" creationId="{0E31E0AB-C4E9-45A4-845F-822A83E38EBF}"/>
          </ac:picMkLst>
        </pc:picChg>
        <pc:picChg chg="ord">
          <ac:chgData name="Michael Weinstein" userId="dde8f0b8-2f8d-4f82-9f5a-968ead95bb4f" providerId="ADAL" clId="{3B71A893-D951-4D0A-892E-E322AF8FFE62}" dt="2020-05-11T23:17:53.757" v="11226" actId="167"/>
          <ac:picMkLst>
            <pc:docMk/>
            <pc:sldMk cId="1580958770" sldId="545"/>
            <ac:picMk id="10" creationId="{9D7E681A-7F9A-4F38-9654-3DE897ACE528}"/>
          </ac:picMkLst>
        </pc:picChg>
        <pc:picChg chg="del">
          <ac:chgData name="Michael Weinstein" userId="dde8f0b8-2f8d-4f82-9f5a-968ead95bb4f" providerId="ADAL" clId="{3B71A893-D951-4D0A-892E-E322AF8FFE62}" dt="2020-05-11T23:17:50.690" v="11225" actId="478"/>
          <ac:picMkLst>
            <pc:docMk/>
            <pc:sldMk cId="1580958770" sldId="545"/>
            <ac:picMk id="12" creationId="{2AE362C8-218E-498C-8FDA-395F13A7E117}"/>
          </ac:picMkLst>
        </pc:picChg>
        <pc:cxnChg chg="add mod">
          <ac:chgData name="Michael Weinstein" userId="dde8f0b8-2f8d-4f82-9f5a-968ead95bb4f" providerId="ADAL" clId="{3B71A893-D951-4D0A-892E-E322AF8FFE62}" dt="2020-05-11T23:18:03.746" v="11228"/>
          <ac:cxnSpMkLst>
            <pc:docMk/>
            <pc:sldMk cId="1580958770" sldId="545"/>
            <ac:cxnSpMk id="9" creationId="{E45BF1E0-9DC7-4E1E-A961-F4DC1DEA5476}"/>
          </ac:cxnSpMkLst>
        </pc:cxnChg>
        <pc:cxnChg chg="add mod">
          <ac:chgData name="Michael Weinstein" userId="dde8f0b8-2f8d-4f82-9f5a-968ead95bb4f" providerId="ADAL" clId="{3B71A893-D951-4D0A-892E-E322AF8FFE62}" dt="2020-05-11T23:18:03.746" v="11228"/>
          <ac:cxnSpMkLst>
            <pc:docMk/>
            <pc:sldMk cId="1580958770" sldId="545"/>
            <ac:cxnSpMk id="13" creationId="{D9A3C306-BAE4-413E-9F71-6231CA22DFEB}"/>
          </ac:cxnSpMkLst>
        </pc:cxnChg>
      </pc:sldChg>
      <pc:sldChg chg="addSp delSp modSp new mod">
        <pc:chgData name="Michael Weinstein" userId="dde8f0b8-2f8d-4f82-9f5a-968ead95bb4f" providerId="ADAL" clId="{3B71A893-D951-4D0A-892E-E322AF8FFE62}" dt="2020-05-11T23:28:29.658" v="11441" actId="732"/>
        <pc:sldMkLst>
          <pc:docMk/>
          <pc:sldMk cId="3143182916" sldId="546"/>
        </pc:sldMkLst>
        <pc:spChg chg="mod">
          <ac:chgData name="Michael Weinstein" userId="dde8f0b8-2f8d-4f82-9f5a-968ead95bb4f" providerId="ADAL" clId="{3B71A893-D951-4D0A-892E-E322AF8FFE62}" dt="2020-05-11T23:27:56.761" v="11437" actId="20577"/>
          <ac:spMkLst>
            <pc:docMk/>
            <pc:sldMk cId="3143182916" sldId="546"/>
            <ac:spMk id="4" creationId="{5C36BA79-959C-4DF6-B88E-FB23268394D5}"/>
          </ac:spMkLst>
        </pc:spChg>
        <pc:spChg chg="del">
          <ac:chgData name="Michael Weinstein" userId="dde8f0b8-2f8d-4f82-9f5a-968ead95bb4f" providerId="ADAL" clId="{3B71A893-D951-4D0A-892E-E322AF8FFE62}" dt="2020-05-11T23:25:45.849" v="11385" actId="478"/>
          <ac:spMkLst>
            <pc:docMk/>
            <pc:sldMk cId="3143182916" sldId="546"/>
            <ac:spMk id="5" creationId="{61987B4D-A4EE-461C-A74A-D429EFE9A273}"/>
          </ac:spMkLst>
        </pc:spChg>
        <pc:spChg chg="mod">
          <ac:chgData name="Michael Weinstein" userId="dde8f0b8-2f8d-4f82-9f5a-968ead95bb4f" providerId="ADAL" clId="{3B71A893-D951-4D0A-892E-E322AF8FFE62}" dt="2020-05-11T23:27:09.129" v="11409" actId="5793"/>
          <ac:spMkLst>
            <pc:docMk/>
            <pc:sldMk cId="3143182916" sldId="546"/>
            <ac:spMk id="6" creationId="{2308EFA7-6FC7-4E8E-8A72-71986BD4A21E}"/>
          </ac:spMkLst>
        </pc:spChg>
        <pc:picChg chg="add del mod ord">
          <ac:chgData name="Michael Weinstein" userId="dde8f0b8-2f8d-4f82-9f5a-968ead95bb4f" providerId="ADAL" clId="{3B71A893-D951-4D0A-892E-E322AF8FFE62}" dt="2020-05-11T23:27:43.788" v="11417" actId="478"/>
          <ac:picMkLst>
            <pc:docMk/>
            <pc:sldMk cId="3143182916" sldId="546"/>
            <ac:picMk id="8" creationId="{A265498A-35E8-4CDD-A769-2ABEFB157C81}"/>
          </ac:picMkLst>
        </pc:picChg>
        <pc:picChg chg="add del mod ord modCrop">
          <ac:chgData name="Michael Weinstein" userId="dde8f0b8-2f8d-4f82-9f5a-968ead95bb4f" providerId="ADAL" clId="{3B71A893-D951-4D0A-892E-E322AF8FFE62}" dt="2020-05-11T23:28:29.658" v="11441" actId="732"/>
          <ac:picMkLst>
            <pc:docMk/>
            <pc:sldMk cId="3143182916" sldId="546"/>
            <ac:picMk id="10" creationId="{74D9D56B-EE16-4EA0-9BB5-C5550DEC499B}"/>
          </ac:picMkLst>
        </pc:picChg>
      </pc:sldChg>
      <pc:sldChg chg="delSp modSp add mod ord">
        <pc:chgData name="Michael Weinstein" userId="dde8f0b8-2f8d-4f82-9f5a-968ead95bb4f" providerId="ADAL" clId="{3B71A893-D951-4D0A-892E-E322AF8FFE62}" dt="2020-05-11T23:28:56.302" v="11445" actId="732"/>
        <pc:sldMkLst>
          <pc:docMk/>
          <pc:sldMk cId="4099039105" sldId="547"/>
        </pc:sldMkLst>
        <pc:picChg chg="mod modCrop">
          <ac:chgData name="Michael Weinstein" userId="dde8f0b8-2f8d-4f82-9f5a-968ead95bb4f" providerId="ADAL" clId="{3B71A893-D951-4D0A-892E-E322AF8FFE62}" dt="2020-05-11T23:28:56.302" v="11445" actId="732"/>
          <ac:picMkLst>
            <pc:docMk/>
            <pc:sldMk cId="4099039105" sldId="547"/>
            <ac:picMk id="8" creationId="{A265498A-35E8-4CDD-A769-2ABEFB157C81}"/>
          </ac:picMkLst>
        </pc:picChg>
        <pc:picChg chg="del">
          <ac:chgData name="Michael Weinstein" userId="dde8f0b8-2f8d-4f82-9f5a-968ead95bb4f" providerId="ADAL" clId="{3B71A893-D951-4D0A-892E-E322AF8FFE62}" dt="2020-05-11T23:27:30.226" v="11413" actId="478"/>
          <ac:picMkLst>
            <pc:docMk/>
            <pc:sldMk cId="4099039105" sldId="547"/>
            <ac:picMk id="10" creationId="{74D9D56B-EE16-4EA0-9BB5-C5550DEC499B}"/>
          </ac:picMkLst>
        </pc:picChg>
      </pc:sldChg>
      <pc:sldChg chg="addSp delSp modSp add mod">
        <pc:chgData name="Michael Weinstein" userId="dde8f0b8-2f8d-4f82-9f5a-968ead95bb4f" providerId="ADAL" clId="{3B71A893-D951-4D0A-892E-E322AF8FFE62}" dt="2020-05-11T23:55:34.092" v="11641" actId="478"/>
        <pc:sldMkLst>
          <pc:docMk/>
          <pc:sldMk cId="4066463017" sldId="548"/>
        </pc:sldMkLst>
        <pc:picChg chg="add mod modCrop">
          <ac:chgData name="Michael Weinstein" userId="dde8f0b8-2f8d-4f82-9f5a-968ead95bb4f" providerId="ADAL" clId="{3B71A893-D951-4D0A-892E-E322AF8FFE62}" dt="2020-05-11T23:54:36.686" v="11637" actId="1076"/>
          <ac:picMkLst>
            <pc:docMk/>
            <pc:sldMk cId="4066463017" sldId="548"/>
            <ac:picMk id="5" creationId="{22F04F4C-51DB-4ACD-A4EE-36EE14BE1849}"/>
          </ac:picMkLst>
        </pc:picChg>
        <pc:picChg chg="del">
          <ac:chgData name="Michael Weinstein" userId="dde8f0b8-2f8d-4f82-9f5a-968ead95bb4f" providerId="ADAL" clId="{3B71A893-D951-4D0A-892E-E322AF8FFE62}" dt="2020-05-11T23:55:34.092" v="11641" actId="478"/>
          <ac:picMkLst>
            <pc:docMk/>
            <pc:sldMk cId="4066463017" sldId="548"/>
            <ac:picMk id="8" creationId="{0E31E0AB-C4E9-45A4-845F-822A83E38EBF}"/>
          </ac:picMkLst>
        </pc:picChg>
        <pc:picChg chg="del">
          <ac:chgData name="Michael Weinstein" userId="dde8f0b8-2f8d-4f82-9f5a-968ead95bb4f" providerId="ADAL" clId="{3B71A893-D951-4D0A-892E-E322AF8FFE62}" dt="2020-05-11T23:55:31.987" v="11640" actId="478"/>
          <ac:picMkLst>
            <pc:docMk/>
            <pc:sldMk cId="4066463017" sldId="548"/>
            <ac:picMk id="10" creationId="{9D7E681A-7F9A-4F38-9654-3DE897ACE528}"/>
          </ac:picMkLst>
        </pc:picChg>
        <pc:picChg chg="ord">
          <ac:chgData name="Michael Weinstein" userId="dde8f0b8-2f8d-4f82-9f5a-968ead95bb4f" providerId="ADAL" clId="{3B71A893-D951-4D0A-892E-E322AF8FFE62}" dt="2020-05-11T23:55:29.867" v="11639" actId="167"/>
          <ac:picMkLst>
            <pc:docMk/>
            <pc:sldMk cId="4066463017" sldId="548"/>
            <ac:picMk id="12" creationId="{2AE362C8-218E-498C-8FDA-395F13A7E117}"/>
          </ac:picMkLst>
        </pc:picChg>
      </pc:sldChg>
      <pc:sldChg chg="addSp delSp modSp add mod">
        <pc:chgData name="Michael Weinstein" userId="dde8f0b8-2f8d-4f82-9f5a-968ead95bb4f" providerId="ADAL" clId="{3B71A893-D951-4D0A-892E-E322AF8FFE62}" dt="2020-05-11T23:43:30.298" v="11573" actId="1076"/>
        <pc:sldMkLst>
          <pc:docMk/>
          <pc:sldMk cId="3410692830" sldId="549"/>
        </pc:sldMkLst>
        <pc:spChg chg="add mod">
          <ac:chgData name="Michael Weinstein" userId="dde8f0b8-2f8d-4f82-9f5a-968ead95bb4f" providerId="ADAL" clId="{3B71A893-D951-4D0A-892E-E322AF8FFE62}" dt="2020-05-11T23:43:30.298" v="11573" actId="1076"/>
          <ac:spMkLst>
            <pc:docMk/>
            <pc:sldMk cId="3410692830" sldId="549"/>
            <ac:spMk id="4" creationId="{13196E9E-FA1D-4B93-B362-E22123022EAC}"/>
          </ac:spMkLst>
        </pc:spChg>
        <pc:picChg chg="del">
          <ac:chgData name="Michael Weinstein" userId="dde8f0b8-2f8d-4f82-9f5a-968ead95bb4f" providerId="ADAL" clId="{3B71A893-D951-4D0A-892E-E322AF8FFE62}" dt="2020-05-11T23:31:53.314" v="11553" actId="478"/>
          <ac:picMkLst>
            <pc:docMk/>
            <pc:sldMk cId="3410692830" sldId="549"/>
            <ac:picMk id="5" creationId="{9791F26D-B6B3-480B-82B4-35F89B4ACCE5}"/>
          </ac:picMkLst>
        </pc:picChg>
      </pc:sldChg>
      <pc:sldChg chg="addSp modSp add">
        <pc:chgData name="Michael Weinstein" userId="dde8f0b8-2f8d-4f82-9f5a-968ead95bb4f" providerId="ADAL" clId="{3B71A893-D951-4D0A-892E-E322AF8FFE62}" dt="2020-05-11T23:44:50.159" v="11578" actId="1076"/>
        <pc:sldMkLst>
          <pc:docMk/>
          <pc:sldMk cId="3481229552" sldId="550"/>
        </pc:sldMkLst>
        <pc:picChg chg="add mod">
          <ac:chgData name="Michael Weinstein" userId="dde8f0b8-2f8d-4f82-9f5a-968ead95bb4f" providerId="ADAL" clId="{3B71A893-D951-4D0A-892E-E322AF8FFE62}" dt="2020-05-11T23:44:50.159" v="11578" actId="1076"/>
          <ac:picMkLst>
            <pc:docMk/>
            <pc:sldMk cId="3481229552" sldId="550"/>
            <ac:picMk id="4098" creationId="{8AD30620-ED7F-49F6-9558-854DD2CEA78B}"/>
          </ac:picMkLst>
        </pc:picChg>
      </pc:sldChg>
      <pc:sldChg chg="addSp modSp add mod">
        <pc:chgData name="Michael Weinstein" userId="dde8f0b8-2f8d-4f82-9f5a-968ead95bb4f" providerId="ADAL" clId="{3B71A893-D951-4D0A-892E-E322AF8FFE62}" dt="2020-05-11T23:46:00.450" v="11589" actId="1076"/>
        <pc:sldMkLst>
          <pc:docMk/>
          <pc:sldMk cId="119569075" sldId="551"/>
        </pc:sldMkLst>
        <pc:picChg chg="mod">
          <ac:chgData name="Michael Weinstein" userId="dde8f0b8-2f8d-4f82-9f5a-968ead95bb4f" providerId="ADAL" clId="{3B71A893-D951-4D0A-892E-E322AF8FFE62}" dt="2020-05-11T23:45:53.399" v="11587" actId="1076"/>
          <ac:picMkLst>
            <pc:docMk/>
            <pc:sldMk cId="119569075" sldId="551"/>
            <ac:picMk id="5" creationId="{9791F26D-B6B3-480B-82B4-35F89B4ACCE5}"/>
          </ac:picMkLst>
        </pc:picChg>
        <pc:picChg chg="add mod">
          <ac:chgData name="Michael Weinstein" userId="dde8f0b8-2f8d-4f82-9f5a-968ead95bb4f" providerId="ADAL" clId="{3B71A893-D951-4D0A-892E-E322AF8FFE62}" dt="2020-05-11T23:46:00.450" v="11589" actId="1076"/>
          <ac:picMkLst>
            <pc:docMk/>
            <pc:sldMk cId="119569075" sldId="551"/>
            <ac:picMk id="7" creationId="{4D6CDEC3-C3DB-448B-9149-36279F6962B5}"/>
          </ac:picMkLst>
        </pc:picChg>
      </pc:sldChg>
      <pc:sldChg chg="addSp modSp add mod">
        <pc:chgData name="Michael Weinstein" userId="dde8f0b8-2f8d-4f82-9f5a-968ead95bb4f" providerId="ADAL" clId="{3B71A893-D951-4D0A-892E-E322AF8FFE62}" dt="2020-05-11T23:46:31.203" v="11607" actId="1037"/>
        <pc:sldMkLst>
          <pc:docMk/>
          <pc:sldMk cId="934552550" sldId="552"/>
        </pc:sldMkLst>
        <pc:spChg chg="add mod">
          <ac:chgData name="Michael Weinstein" userId="dde8f0b8-2f8d-4f82-9f5a-968ead95bb4f" providerId="ADAL" clId="{3B71A893-D951-4D0A-892E-E322AF8FFE62}" dt="2020-05-11T23:46:31.203" v="11607" actId="1037"/>
          <ac:spMkLst>
            <pc:docMk/>
            <pc:sldMk cId="934552550" sldId="552"/>
            <ac:spMk id="9" creationId="{47A7A236-5C1B-4C02-BBC4-49ECC9F6F076}"/>
          </ac:spMkLst>
        </pc:spChg>
      </pc:sldChg>
      <pc:sldChg chg="addSp modSp add">
        <pc:chgData name="Michael Weinstein" userId="dde8f0b8-2f8d-4f82-9f5a-968ead95bb4f" providerId="ADAL" clId="{3B71A893-D951-4D0A-892E-E322AF8FFE62}" dt="2020-05-11T23:49:09.304" v="11612" actId="1076"/>
        <pc:sldMkLst>
          <pc:docMk/>
          <pc:sldMk cId="768416000" sldId="553"/>
        </pc:sldMkLst>
        <pc:picChg chg="add mod">
          <ac:chgData name="Michael Weinstein" userId="dde8f0b8-2f8d-4f82-9f5a-968ead95bb4f" providerId="ADAL" clId="{3B71A893-D951-4D0A-892E-E322AF8FFE62}" dt="2020-05-11T23:49:09.304" v="11612" actId="1076"/>
          <ac:picMkLst>
            <pc:docMk/>
            <pc:sldMk cId="768416000" sldId="553"/>
            <ac:picMk id="5122" creationId="{89197A1B-BDBE-4A67-9CFF-4176CA938013}"/>
          </ac:picMkLst>
        </pc:picChg>
      </pc:sldChg>
      <pc:sldChg chg="addSp modSp add mod">
        <pc:chgData name="Michael Weinstein" userId="dde8f0b8-2f8d-4f82-9f5a-968ead95bb4f" providerId="ADAL" clId="{3B71A893-D951-4D0A-892E-E322AF8FFE62}" dt="2020-05-11T23:50:25.092" v="11626" actId="1076"/>
        <pc:sldMkLst>
          <pc:docMk/>
          <pc:sldMk cId="3465872140" sldId="554"/>
        </pc:sldMkLst>
        <pc:spChg chg="add mod">
          <ac:chgData name="Michael Weinstein" userId="dde8f0b8-2f8d-4f82-9f5a-968ead95bb4f" providerId="ADAL" clId="{3B71A893-D951-4D0A-892E-E322AF8FFE62}" dt="2020-05-11T23:50:25.092" v="11626" actId="1076"/>
          <ac:spMkLst>
            <pc:docMk/>
            <pc:sldMk cId="3465872140" sldId="554"/>
            <ac:spMk id="4" creationId="{E44EDBE3-26A5-45CF-8735-B009F355090E}"/>
          </ac:spMkLst>
        </pc:spChg>
      </pc:sldChg>
      <pc:sldChg chg="addSp delSp modSp add mod">
        <pc:chgData name="Michael Weinstein" userId="dde8f0b8-2f8d-4f82-9f5a-968ead95bb4f" providerId="ADAL" clId="{3B71A893-D951-4D0A-892E-E322AF8FFE62}" dt="2020-05-11T23:59:54.009" v="11700" actId="478"/>
        <pc:sldMkLst>
          <pc:docMk/>
          <pc:sldMk cId="2368520314" sldId="555"/>
        </pc:sldMkLst>
        <pc:spChg chg="add del mod">
          <ac:chgData name="Michael Weinstein" userId="dde8f0b8-2f8d-4f82-9f5a-968ead95bb4f" providerId="ADAL" clId="{3B71A893-D951-4D0A-892E-E322AF8FFE62}" dt="2020-05-11T23:59:54.009" v="11700" actId="478"/>
          <ac:spMkLst>
            <pc:docMk/>
            <pc:sldMk cId="2368520314" sldId="555"/>
            <ac:spMk id="9" creationId="{09D7449D-CA92-4B91-B6D5-AAD417A80E7C}"/>
          </ac:spMkLst>
        </pc:spChg>
        <pc:picChg chg="del">
          <ac:chgData name="Michael Weinstein" userId="dde8f0b8-2f8d-4f82-9f5a-968ead95bb4f" providerId="ADAL" clId="{3B71A893-D951-4D0A-892E-E322AF8FFE62}" dt="2020-05-11T23:55:55.517" v="11645" actId="478"/>
          <ac:picMkLst>
            <pc:docMk/>
            <pc:sldMk cId="2368520314" sldId="555"/>
            <ac:picMk id="5" creationId="{22F04F4C-51DB-4ACD-A4EE-36EE14BE1849}"/>
          </ac:picMkLst>
        </pc:picChg>
        <pc:picChg chg="add del mod modCrop">
          <ac:chgData name="Michael Weinstein" userId="dde8f0b8-2f8d-4f82-9f5a-968ead95bb4f" providerId="ADAL" clId="{3B71A893-D951-4D0A-892E-E322AF8FFE62}" dt="2020-05-11T23:57:05.552" v="11660" actId="1076"/>
          <ac:picMkLst>
            <pc:docMk/>
            <pc:sldMk cId="2368520314" sldId="555"/>
            <ac:picMk id="7" creationId="{87E90E1E-307C-4090-AEF9-27329807D9FC}"/>
          </ac:picMkLst>
        </pc:picChg>
        <pc:picChg chg="del">
          <ac:chgData name="Michael Weinstein" userId="dde8f0b8-2f8d-4f82-9f5a-968ead95bb4f" providerId="ADAL" clId="{3B71A893-D951-4D0A-892E-E322AF8FFE62}" dt="2020-05-11T23:55:54.430" v="11644" actId="478"/>
          <ac:picMkLst>
            <pc:docMk/>
            <pc:sldMk cId="2368520314" sldId="555"/>
            <ac:picMk id="8" creationId="{0E31E0AB-C4E9-45A4-845F-822A83E38EBF}"/>
          </ac:picMkLst>
        </pc:picChg>
        <pc:picChg chg="del">
          <ac:chgData name="Michael Weinstein" userId="dde8f0b8-2f8d-4f82-9f5a-968ead95bb4f" providerId="ADAL" clId="{3B71A893-D951-4D0A-892E-E322AF8FFE62}" dt="2020-05-11T23:55:53.418" v="11643" actId="478"/>
          <ac:picMkLst>
            <pc:docMk/>
            <pc:sldMk cId="2368520314" sldId="555"/>
            <ac:picMk id="10" creationId="{9D7E681A-7F9A-4F38-9654-3DE897ACE528}"/>
          </ac:picMkLst>
        </pc:picChg>
        <pc:picChg chg="del">
          <ac:chgData name="Michael Weinstein" userId="dde8f0b8-2f8d-4f82-9f5a-968ead95bb4f" providerId="ADAL" clId="{3B71A893-D951-4D0A-892E-E322AF8FFE62}" dt="2020-05-11T23:55:52.541" v="11642" actId="478"/>
          <ac:picMkLst>
            <pc:docMk/>
            <pc:sldMk cId="2368520314" sldId="555"/>
            <ac:picMk id="12" creationId="{2AE362C8-218E-498C-8FDA-395F13A7E117}"/>
          </ac:picMkLst>
        </pc:picChg>
      </pc:sldChg>
      <pc:sldChg chg="modSp add mod">
        <pc:chgData name="Michael Weinstein" userId="dde8f0b8-2f8d-4f82-9f5a-968ead95bb4f" providerId="ADAL" clId="{3B71A893-D951-4D0A-892E-E322AF8FFE62}" dt="2020-05-12T00:00:03.359" v="11712" actId="1035"/>
        <pc:sldMkLst>
          <pc:docMk/>
          <pc:sldMk cId="1829074371" sldId="556"/>
        </pc:sldMkLst>
        <pc:spChg chg="mod">
          <ac:chgData name="Michael Weinstein" userId="dde8f0b8-2f8d-4f82-9f5a-968ead95bb4f" providerId="ADAL" clId="{3B71A893-D951-4D0A-892E-E322AF8FFE62}" dt="2020-05-12T00:00:03.359" v="11712" actId="1035"/>
          <ac:spMkLst>
            <pc:docMk/>
            <pc:sldMk cId="1829074371" sldId="556"/>
            <ac:spMk id="9" creationId="{09D7449D-CA92-4B91-B6D5-AAD417A80E7C}"/>
          </ac:spMkLst>
        </pc:spChg>
      </pc:sldChg>
      <pc:sldChg chg="modSp add mod">
        <pc:chgData name="Michael Weinstein" userId="dde8f0b8-2f8d-4f82-9f5a-968ead95bb4f" providerId="ADAL" clId="{3B71A893-D951-4D0A-892E-E322AF8FFE62}" dt="2020-05-12T00:00:51.144" v="11739" actId="1076"/>
        <pc:sldMkLst>
          <pc:docMk/>
          <pc:sldMk cId="1788559409" sldId="557"/>
        </pc:sldMkLst>
        <pc:spChg chg="mod">
          <ac:chgData name="Michael Weinstein" userId="dde8f0b8-2f8d-4f82-9f5a-968ead95bb4f" providerId="ADAL" clId="{3B71A893-D951-4D0A-892E-E322AF8FFE62}" dt="2020-05-12T00:00:51.144" v="11739" actId="1076"/>
          <ac:spMkLst>
            <pc:docMk/>
            <pc:sldMk cId="1788559409" sldId="557"/>
            <ac:spMk id="9" creationId="{09D7449D-CA92-4B91-B6D5-AAD417A80E7C}"/>
          </ac:spMkLst>
        </pc:spChg>
      </pc:sldChg>
      <pc:sldChg chg="addSp delSp modSp add mod">
        <pc:chgData name="Michael Weinstein" userId="dde8f0b8-2f8d-4f82-9f5a-968ead95bb4f" providerId="ADAL" clId="{3B71A893-D951-4D0A-892E-E322AF8FFE62}" dt="2020-05-12T00:03:40.412" v="11777" actId="1076"/>
        <pc:sldMkLst>
          <pc:docMk/>
          <pc:sldMk cId="486690399" sldId="558"/>
        </pc:sldMkLst>
        <pc:spChg chg="add mod">
          <ac:chgData name="Michael Weinstein" userId="dde8f0b8-2f8d-4f82-9f5a-968ead95bb4f" providerId="ADAL" clId="{3B71A893-D951-4D0A-892E-E322AF8FFE62}" dt="2020-05-12T00:01:54.607" v="11744" actId="2085"/>
          <ac:spMkLst>
            <pc:docMk/>
            <pc:sldMk cId="486690399" sldId="558"/>
            <ac:spMk id="4" creationId="{3928D88A-1700-49B2-B381-E6189D808CB1}"/>
          </ac:spMkLst>
        </pc:spChg>
        <pc:spChg chg="del">
          <ac:chgData name="Michael Weinstein" userId="dde8f0b8-2f8d-4f82-9f5a-968ead95bb4f" providerId="ADAL" clId="{3B71A893-D951-4D0A-892E-E322AF8FFE62}" dt="2020-05-12T00:01:30.336" v="11741" actId="478"/>
          <ac:spMkLst>
            <pc:docMk/>
            <pc:sldMk cId="486690399" sldId="558"/>
            <ac:spMk id="9" creationId="{09D7449D-CA92-4B91-B6D5-AAD417A80E7C}"/>
          </ac:spMkLst>
        </pc:spChg>
        <pc:picChg chg="add mod modCrop">
          <ac:chgData name="Michael Weinstein" userId="dde8f0b8-2f8d-4f82-9f5a-968ead95bb4f" providerId="ADAL" clId="{3B71A893-D951-4D0A-892E-E322AF8FFE62}" dt="2020-05-12T00:02:47.405" v="11750" actId="1076"/>
          <ac:picMkLst>
            <pc:docMk/>
            <pc:sldMk cId="486690399" sldId="558"/>
            <ac:picMk id="8" creationId="{A8541712-A909-4AF2-A7D2-3E1CBD1D28B9}"/>
          </ac:picMkLst>
        </pc:picChg>
        <pc:picChg chg="add mod">
          <ac:chgData name="Michael Weinstein" userId="dde8f0b8-2f8d-4f82-9f5a-968ead95bb4f" providerId="ADAL" clId="{3B71A893-D951-4D0A-892E-E322AF8FFE62}" dt="2020-05-12T00:03:11.134" v="11771" actId="1035"/>
          <ac:picMkLst>
            <pc:docMk/>
            <pc:sldMk cId="486690399" sldId="558"/>
            <ac:picMk id="10" creationId="{CAB5AAF0-8E9A-438D-B773-C95E7BDC7B9C}"/>
          </ac:picMkLst>
        </pc:picChg>
        <pc:cxnChg chg="add mod">
          <ac:chgData name="Michael Weinstein" userId="dde8f0b8-2f8d-4f82-9f5a-968ead95bb4f" providerId="ADAL" clId="{3B71A893-D951-4D0A-892E-E322AF8FFE62}" dt="2020-05-12T00:03:26.296" v="11773" actId="1076"/>
          <ac:cxnSpMkLst>
            <pc:docMk/>
            <pc:sldMk cId="486690399" sldId="558"/>
            <ac:cxnSpMk id="11" creationId="{85EB7CB9-0DD4-4D26-A2B9-C1441AD2965C}"/>
          </ac:cxnSpMkLst>
        </pc:cxnChg>
        <pc:cxnChg chg="add mod">
          <ac:chgData name="Michael Weinstein" userId="dde8f0b8-2f8d-4f82-9f5a-968ead95bb4f" providerId="ADAL" clId="{3B71A893-D951-4D0A-892E-E322AF8FFE62}" dt="2020-05-12T00:03:40.412" v="11777" actId="1076"/>
          <ac:cxnSpMkLst>
            <pc:docMk/>
            <pc:sldMk cId="486690399" sldId="558"/>
            <ac:cxnSpMk id="12" creationId="{46806097-FA18-4CD7-B350-73B55293A646}"/>
          </ac:cxnSpMkLst>
        </pc:cxnChg>
      </pc:sldChg>
      <pc:sldChg chg="modSp add mod">
        <pc:chgData name="Michael Weinstein" userId="dde8f0b8-2f8d-4f82-9f5a-968ead95bb4f" providerId="ADAL" clId="{3B71A893-D951-4D0A-892E-E322AF8FFE62}" dt="2020-05-12T00:04:36.076" v="11788" actId="14100"/>
        <pc:sldMkLst>
          <pc:docMk/>
          <pc:sldMk cId="3244588851" sldId="559"/>
        </pc:sldMkLst>
        <pc:picChg chg="mod">
          <ac:chgData name="Michael Weinstein" userId="dde8f0b8-2f8d-4f82-9f5a-968ead95bb4f" providerId="ADAL" clId="{3B71A893-D951-4D0A-892E-E322AF8FFE62}" dt="2020-05-12T00:04:21.862" v="11786" actId="1038"/>
          <ac:picMkLst>
            <pc:docMk/>
            <pc:sldMk cId="3244588851" sldId="559"/>
            <ac:picMk id="10" creationId="{CAB5AAF0-8E9A-438D-B773-C95E7BDC7B9C}"/>
          </ac:picMkLst>
        </pc:picChg>
        <pc:cxnChg chg="mod">
          <ac:chgData name="Michael Weinstein" userId="dde8f0b8-2f8d-4f82-9f5a-968ead95bb4f" providerId="ADAL" clId="{3B71A893-D951-4D0A-892E-E322AF8FFE62}" dt="2020-05-12T00:04:32.178" v="11787" actId="14100"/>
          <ac:cxnSpMkLst>
            <pc:docMk/>
            <pc:sldMk cId="3244588851" sldId="559"/>
            <ac:cxnSpMk id="11" creationId="{85EB7CB9-0DD4-4D26-A2B9-C1441AD2965C}"/>
          </ac:cxnSpMkLst>
        </pc:cxnChg>
        <pc:cxnChg chg="mod">
          <ac:chgData name="Michael Weinstein" userId="dde8f0b8-2f8d-4f82-9f5a-968ead95bb4f" providerId="ADAL" clId="{3B71A893-D951-4D0A-892E-E322AF8FFE62}" dt="2020-05-12T00:04:36.076" v="11788" actId="14100"/>
          <ac:cxnSpMkLst>
            <pc:docMk/>
            <pc:sldMk cId="3244588851" sldId="559"/>
            <ac:cxnSpMk id="12" creationId="{46806097-FA18-4CD7-B350-73B55293A646}"/>
          </ac:cxnSpMkLst>
        </pc:cxnChg>
      </pc:sldChg>
      <pc:sldChg chg="addSp delSp modSp new mod">
        <pc:chgData name="Michael Weinstein" userId="dde8f0b8-2f8d-4f82-9f5a-968ead95bb4f" providerId="ADAL" clId="{3B71A893-D951-4D0A-892E-E322AF8FFE62}" dt="2020-05-12T00:14:17.711" v="12123" actId="478"/>
        <pc:sldMkLst>
          <pc:docMk/>
          <pc:sldMk cId="2446423865" sldId="560"/>
        </pc:sldMkLst>
        <pc:spChg chg="del">
          <ac:chgData name="Michael Weinstein" userId="dde8f0b8-2f8d-4f82-9f5a-968ead95bb4f" providerId="ADAL" clId="{3B71A893-D951-4D0A-892E-E322AF8FFE62}" dt="2020-05-12T00:06:32.447" v="11863" actId="478"/>
          <ac:spMkLst>
            <pc:docMk/>
            <pc:sldMk cId="2446423865" sldId="560"/>
            <ac:spMk id="2" creationId="{9D78BAEE-BE39-4D7D-A3FA-48F0AA8AB5D5}"/>
          </ac:spMkLst>
        </pc:spChg>
        <pc:spChg chg="mod">
          <ac:chgData name="Michael Weinstein" userId="dde8f0b8-2f8d-4f82-9f5a-968ead95bb4f" providerId="ADAL" clId="{3B71A893-D951-4D0A-892E-E322AF8FFE62}" dt="2020-05-12T00:06:27.172" v="11862" actId="20577"/>
          <ac:spMkLst>
            <pc:docMk/>
            <pc:sldMk cId="2446423865" sldId="560"/>
            <ac:spMk id="3" creationId="{3A94FB18-5F6E-44C3-9D3D-468FFCF601E9}"/>
          </ac:spMkLst>
        </pc:spChg>
        <pc:spChg chg="mod">
          <ac:chgData name="Michael Weinstein" userId="dde8f0b8-2f8d-4f82-9f5a-968ead95bb4f" providerId="ADAL" clId="{3B71A893-D951-4D0A-892E-E322AF8FFE62}" dt="2020-05-12T00:06:13.077" v="11812" actId="20577"/>
          <ac:spMkLst>
            <pc:docMk/>
            <pc:sldMk cId="2446423865" sldId="560"/>
            <ac:spMk id="6" creationId="{AA8F7350-530D-4503-BC5A-B4B3C5E4CD43}"/>
          </ac:spMkLst>
        </pc:spChg>
        <pc:spChg chg="mod">
          <ac:chgData name="Michael Weinstein" userId="dde8f0b8-2f8d-4f82-9f5a-968ead95bb4f" providerId="ADAL" clId="{3B71A893-D951-4D0A-892E-E322AF8FFE62}" dt="2020-05-12T00:08:45.078" v="12116" actId="20577"/>
          <ac:spMkLst>
            <pc:docMk/>
            <pc:sldMk cId="2446423865" sldId="560"/>
            <ac:spMk id="7" creationId="{93F494F8-572A-4920-9F7D-4BEE2AC276FE}"/>
          </ac:spMkLst>
        </pc:spChg>
        <pc:picChg chg="add del mod">
          <ac:chgData name="Michael Weinstein" userId="dde8f0b8-2f8d-4f82-9f5a-968ead95bb4f" providerId="ADAL" clId="{3B71A893-D951-4D0A-892E-E322AF8FFE62}" dt="2020-05-12T00:14:17.711" v="12123" actId="478"/>
          <ac:picMkLst>
            <pc:docMk/>
            <pc:sldMk cId="2446423865" sldId="560"/>
            <ac:picMk id="9" creationId="{BEA6FB23-D058-4D31-B39A-FB0F523C14DA}"/>
          </ac:picMkLst>
        </pc:picChg>
      </pc:sldChg>
      <pc:sldChg chg="addSp delSp modSp add mod">
        <pc:chgData name="Michael Weinstein" userId="dde8f0b8-2f8d-4f82-9f5a-968ead95bb4f" providerId="ADAL" clId="{3B71A893-D951-4D0A-892E-E322AF8FFE62}" dt="2020-05-19T05:37:25.487" v="19391" actId="478"/>
        <pc:sldMkLst>
          <pc:docMk/>
          <pc:sldMk cId="711310125" sldId="561"/>
        </pc:sldMkLst>
        <pc:spChg chg="add del mod">
          <ac:chgData name="Michael Weinstein" userId="dde8f0b8-2f8d-4f82-9f5a-968ead95bb4f" providerId="ADAL" clId="{3B71A893-D951-4D0A-892E-E322AF8FFE62}" dt="2020-05-19T05:37:25.487" v="19391" actId="478"/>
          <ac:spMkLst>
            <pc:docMk/>
            <pc:sldMk cId="711310125" sldId="561"/>
            <ac:spMk id="2" creationId="{410439C3-BF4E-422C-9CBC-9F6AB46985A9}"/>
          </ac:spMkLst>
        </pc:spChg>
      </pc:sldChg>
      <pc:sldChg chg="delSp modSp new mod">
        <pc:chgData name="Michael Weinstein" userId="dde8f0b8-2f8d-4f82-9f5a-968ead95bb4f" providerId="ADAL" clId="{3B71A893-D951-4D0A-892E-E322AF8FFE62}" dt="2020-05-12T00:19:18.503" v="12486" actId="20577"/>
        <pc:sldMkLst>
          <pc:docMk/>
          <pc:sldMk cId="379862192" sldId="562"/>
        </pc:sldMkLst>
        <pc:spChg chg="del">
          <ac:chgData name="Michael Weinstein" userId="dde8f0b8-2f8d-4f82-9f5a-968ead95bb4f" providerId="ADAL" clId="{3B71A893-D951-4D0A-892E-E322AF8FFE62}" dt="2020-05-12T00:17:33.980" v="12264" actId="478"/>
          <ac:spMkLst>
            <pc:docMk/>
            <pc:sldMk cId="379862192" sldId="562"/>
            <ac:spMk id="2" creationId="{B9B482A2-BC6D-4E5C-9406-4B9EBCD5FFE5}"/>
          </ac:spMkLst>
        </pc:spChg>
        <pc:spChg chg="mod">
          <ac:chgData name="Michael Weinstein" userId="dde8f0b8-2f8d-4f82-9f5a-968ead95bb4f" providerId="ADAL" clId="{3B71A893-D951-4D0A-892E-E322AF8FFE62}" dt="2020-05-12T00:17:24.978" v="12263" actId="20577"/>
          <ac:spMkLst>
            <pc:docMk/>
            <pc:sldMk cId="379862192" sldId="562"/>
            <ac:spMk id="3" creationId="{C67E6A10-9575-4893-A071-BA4FF6376B2B}"/>
          </ac:spMkLst>
        </pc:spChg>
        <pc:spChg chg="mod">
          <ac:chgData name="Michael Weinstein" userId="dde8f0b8-2f8d-4f82-9f5a-968ead95bb4f" providerId="ADAL" clId="{3B71A893-D951-4D0A-892E-E322AF8FFE62}" dt="2020-05-12T00:16:51.560" v="12185" actId="20577"/>
          <ac:spMkLst>
            <pc:docMk/>
            <pc:sldMk cId="379862192" sldId="562"/>
            <ac:spMk id="6" creationId="{B753D93D-FC43-407D-8706-FE6E01519D81}"/>
          </ac:spMkLst>
        </pc:spChg>
        <pc:spChg chg="mod">
          <ac:chgData name="Michael Weinstein" userId="dde8f0b8-2f8d-4f82-9f5a-968ead95bb4f" providerId="ADAL" clId="{3B71A893-D951-4D0A-892E-E322AF8FFE62}" dt="2020-05-12T00:19:18.503" v="12486" actId="20577"/>
          <ac:spMkLst>
            <pc:docMk/>
            <pc:sldMk cId="379862192" sldId="562"/>
            <ac:spMk id="7" creationId="{0FBB1BE7-D940-49EB-B38E-43CCFAC43030}"/>
          </ac:spMkLst>
        </pc:spChg>
      </pc:sldChg>
      <pc:sldChg chg="addSp delSp modSp new del mod">
        <pc:chgData name="Michael Weinstein" userId="dde8f0b8-2f8d-4f82-9f5a-968ead95bb4f" providerId="ADAL" clId="{3B71A893-D951-4D0A-892E-E322AF8FFE62}" dt="2020-05-19T06:01:34.788" v="19603" actId="47"/>
        <pc:sldMkLst>
          <pc:docMk/>
          <pc:sldMk cId="3114609754" sldId="563"/>
        </pc:sldMkLst>
        <pc:spChg chg="del">
          <ac:chgData name="Michael Weinstein" userId="dde8f0b8-2f8d-4f82-9f5a-968ead95bb4f" providerId="ADAL" clId="{3B71A893-D951-4D0A-892E-E322AF8FFE62}" dt="2020-05-12T00:22:41.772" v="12517" actId="478"/>
          <ac:spMkLst>
            <pc:docMk/>
            <pc:sldMk cId="3114609754" sldId="563"/>
            <ac:spMk id="2" creationId="{FC69AEF7-ADB9-466F-87FC-305A9C20C021}"/>
          </ac:spMkLst>
        </pc:spChg>
        <pc:spChg chg="del">
          <ac:chgData name="Michael Weinstein" userId="dde8f0b8-2f8d-4f82-9f5a-968ead95bb4f" providerId="ADAL" clId="{3B71A893-D951-4D0A-892E-E322AF8FFE62}" dt="2020-05-12T00:22:41.772" v="12517" actId="478"/>
          <ac:spMkLst>
            <pc:docMk/>
            <pc:sldMk cId="3114609754" sldId="563"/>
            <ac:spMk id="3" creationId="{E7D250A8-3402-45F8-9216-76FEEE271630}"/>
          </ac:spMkLst>
        </pc:spChg>
        <pc:spChg chg="mod">
          <ac:chgData name="Michael Weinstein" userId="dde8f0b8-2f8d-4f82-9f5a-968ead95bb4f" providerId="ADAL" clId="{3B71A893-D951-4D0A-892E-E322AF8FFE62}" dt="2020-05-19T05:55:38.994" v="19437" actId="20577"/>
          <ac:spMkLst>
            <pc:docMk/>
            <pc:sldMk cId="3114609754" sldId="563"/>
            <ac:spMk id="6" creationId="{E9FCF2B5-53BF-467C-969D-DEC708295E84}"/>
          </ac:spMkLst>
        </pc:spChg>
        <pc:spChg chg="del">
          <ac:chgData name="Michael Weinstein" userId="dde8f0b8-2f8d-4f82-9f5a-968ead95bb4f" providerId="ADAL" clId="{3B71A893-D951-4D0A-892E-E322AF8FFE62}" dt="2020-05-12T00:22:41.772" v="12517" actId="478"/>
          <ac:spMkLst>
            <pc:docMk/>
            <pc:sldMk cId="3114609754" sldId="563"/>
            <ac:spMk id="7" creationId="{31A04D98-4213-4EEF-8A90-47AEE540DF69}"/>
          </ac:spMkLst>
        </pc:spChg>
        <pc:picChg chg="add del mod">
          <ac:chgData name="Michael Weinstein" userId="dde8f0b8-2f8d-4f82-9f5a-968ead95bb4f" providerId="ADAL" clId="{3B71A893-D951-4D0A-892E-E322AF8FFE62}" dt="2020-05-19T05:54:31.854" v="19409" actId="478"/>
          <ac:picMkLst>
            <pc:docMk/>
            <pc:sldMk cId="3114609754" sldId="563"/>
            <ac:picMk id="3" creationId="{05626325-D263-4EF5-8BFC-3AE52F3A79D1}"/>
          </ac:picMkLst>
        </pc:picChg>
        <pc:picChg chg="add mod">
          <ac:chgData name="Michael Weinstein" userId="dde8f0b8-2f8d-4f82-9f5a-968ead95bb4f" providerId="ADAL" clId="{3B71A893-D951-4D0A-892E-E322AF8FFE62}" dt="2020-05-19T05:55:19.173" v="19422" actId="1076"/>
          <ac:picMkLst>
            <pc:docMk/>
            <pc:sldMk cId="3114609754" sldId="563"/>
            <ac:picMk id="8" creationId="{0CD1B8A7-4AC9-470E-8AFD-D9F40D6975FC}"/>
          </ac:picMkLst>
        </pc:picChg>
        <pc:picChg chg="add del mod">
          <ac:chgData name="Michael Weinstein" userId="dde8f0b8-2f8d-4f82-9f5a-968ead95bb4f" providerId="ADAL" clId="{3B71A893-D951-4D0A-892E-E322AF8FFE62}" dt="2020-05-19T05:55:52.484" v="19440" actId="478"/>
          <ac:picMkLst>
            <pc:docMk/>
            <pc:sldMk cId="3114609754" sldId="563"/>
            <ac:picMk id="10" creationId="{700A7D2D-842E-42BA-BD7C-1A95F94856D7}"/>
          </ac:picMkLst>
        </pc:picChg>
        <pc:picChg chg="add del mod">
          <ac:chgData name="Michael Weinstein" userId="dde8f0b8-2f8d-4f82-9f5a-968ead95bb4f" providerId="ADAL" clId="{3B71A893-D951-4D0A-892E-E322AF8FFE62}" dt="2020-05-19T05:55:54.925" v="19441" actId="478"/>
          <ac:picMkLst>
            <pc:docMk/>
            <pc:sldMk cId="3114609754" sldId="563"/>
            <ac:picMk id="12" creationId="{EBCE0B43-2D49-4116-BDFA-22296F981E72}"/>
          </ac:picMkLst>
        </pc:picChg>
        <pc:picChg chg="add del mod">
          <ac:chgData name="Michael Weinstein" userId="dde8f0b8-2f8d-4f82-9f5a-968ead95bb4f" providerId="ADAL" clId="{3B71A893-D951-4D0A-892E-E322AF8FFE62}" dt="2020-05-19T05:53:17.608" v="19392" actId="478"/>
          <ac:picMkLst>
            <pc:docMk/>
            <pc:sldMk cId="3114609754" sldId="563"/>
            <ac:picMk id="6146" creationId="{8F008CC0-6B6C-4DEF-9F43-50B70941FE7F}"/>
          </ac:picMkLst>
        </pc:picChg>
        <pc:picChg chg="add del mod">
          <ac:chgData name="Michael Weinstein" userId="dde8f0b8-2f8d-4f82-9f5a-968ead95bb4f" providerId="ADAL" clId="{3B71A893-D951-4D0A-892E-E322AF8FFE62}" dt="2020-05-19T05:53:50.980" v="19393" actId="478"/>
          <ac:picMkLst>
            <pc:docMk/>
            <pc:sldMk cId="3114609754" sldId="563"/>
            <ac:picMk id="6148" creationId="{9A156E64-DAA4-4A5E-BFF1-3D5E7ACA5A99}"/>
          </ac:picMkLst>
        </pc:picChg>
      </pc:sldChg>
      <pc:sldChg chg="modSp new mod">
        <pc:chgData name="Michael Weinstein" userId="dde8f0b8-2f8d-4f82-9f5a-968ead95bb4f" providerId="ADAL" clId="{3B71A893-D951-4D0A-892E-E322AF8FFE62}" dt="2020-05-12T01:41:47.092" v="12551" actId="20577"/>
        <pc:sldMkLst>
          <pc:docMk/>
          <pc:sldMk cId="3829036298" sldId="564"/>
        </pc:sldMkLst>
        <pc:spChg chg="mod">
          <ac:chgData name="Michael Weinstein" userId="dde8f0b8-2f8d-4f82-9f5a-968ead95bb4f" providerId="ADAL" clId="{3B71A893-D951-4D0A-892E-E322AF8FFE62}" dt="2020-05-12T01:41:47.092" v="12551" actId="20577"/>
          <ac:spMkLst>
            <pc:docMk/>
            <pc:sldMk cId="3829036298" sldId="564"/>
            <ac:spMk id="4" creationId="{5EC589B9-7398-4C45-9705-15924F1E2DC6}"/>
          </ac:spMkLst>
        </pc:spChg>
      </pc:sldChg>
      <pc:sldChg chg="modSp add mod">
        <pc:chgData name="Michael Weinstein" userId="dde8f0b8-2f8d-4f82-9f5a-968ead95bb4f" providerId="ADAL" clId="{3B71A893-D951-4D0A-892E-E322AF8FFE62}" dt="2020-05-12T01:49:08.231" v="12585" actId="20577"/>
        <pc:sldMkLst>
          <pc:docMk/>
          <pc:sldMk cId="400144090" sldId="565"/>
        </pc:sldMkLst>
        <pc:spChg chg="mod">
          <ac:chgData name="Michael Weinstein" userId="dde8f0b8-2f8d-4f82-9f5a-968ead95bb4f" providerId="ADAL" clId="{3B71A893-D951-4D0A-892E-E322AF8FFE62}" dt="2020-05-12T01:49:08.231" v="12585" actId="20577"/>
          <ac:spMkLst>
            <pc:docMk/>
            <pc:sldMk cId="400144090" sldId="565"/>
            <ac:spMk id="4" creationId="{F9353C2D-6919-4A2C-949C-50C51AECE995}"/>
          </ac:spMkLst>
        </pc:spChg>
      </pc:sldChg>
      <pc:sldChg chg="addSp delSp modSp add mod">
        <pc:chgData name="Michael Weinstein" userId="dde8f0b8-2f8d-4f82-9f5a-968ead95bb4f" providerId="ADAL" clId="{3B71A893-D951-4D0A-892E-E322AF8FFE62}" dt="2020-05-12T01:48:50.892" v="12581" actId="478"/>
        <pc:sldMkLst>
          <pc:docMk/>
          <pc:sldMk cId="674224237" sldId="566"/>
        </pc:sldMkLst>
        <pc:spChg chg="add del mod">
          <ac:chgData name="Michael Weinstein" userId="dde8f0b8-2f8d-4f82-9f5a-968ead95bb4f" providerId="ADAL" clId="{3B71A893-D951-4D0A-892E-E322AF8FFE62}" dt="2020-05-12T01:48:17.212" v="12572" actId="478"/>
          <ac:spMkLst>
            <pc:docMk/>
            <pc:sldMk cId="674224237" sldId="566"/>
            <ac:spMk id="5" creationId="{5A77046C-3CC3-4895-B5C1-811C565D427A}"/>
          </ac:spMkLst>
        </pc:spChg>
        <pc:spChg chg="del">
          <ac:chgData name="Michael Weinstein" userId="dde8f0b8-2f8d-4f82-9f5a-968ead95bb4f" providerId="ADAL" clId="{3B71A893-D951-4D0A-892E-E322AF8FFE62}" dt="2020-05-12T01:48:46.398" v="12578" actId="478"/>
          <ac:spMkLst>
            <pc:docMk/>
            <pc:sldMk cId="674224237" sldId="566"/>
            <ac:spMk id="12" creationId="{FBBF432B-4087-435D-8248-A45ED5CCA225}"/>
          </ac:spMkLst>
        </pc:spChg>
        <pc:spChg chg="add del mod">
          <ac:chgData name="Michael Weinstein" userId="dde8f0b8-2f8d-4f82-9f5a-968ead95bb4f" providerId="ADAL" clId="{3B71A893-D951-4D0A-892E-E322AF8FFE62}" dt="2020-05-12T01:48:18.476" v="12573" actId="478"/>
          <ac:spMkLst>
            <pc:docMk/>
            <pc:sldMk cId="674224237" sldId="566"/>
            <ac:spMk id="13" creationId="{01FF2DDB-7271-4A51-BF90-8CF4ED9D01FB}"/>
          </ac:spMkLst>
        </pc:spChg>
        <pc:spChg chg="del">
          <ac:chgData name="Michael Weinstein" userId="dde8f0b8-2f8d-4f82-9f5a-968ead95bb4f" providerId="ADAL" clId="{3B71A893-D951-4D0A-892E-E322AF8FFE62}" dt="2020-05-12T01:48:48.156" v="12579" actId="478"/>
          <ac:spMkLst>
            <pc:docMk/>
            <pc:sldMk cId="674224237" sldId="566"/>
            <ac:spMk id="15" creationId="{D360652D-4558-407C-A2A9-A6831D0A0F5A}"/>
          </ac:spMkLst>
        </pc:spChg>
        <pc:spChg chg="del">
          <ac:chgData name="Michael Weinstein" userId="dde8f0b8-2f8d-4f82-9f5a-968ead95bb4f" providerId="ADAL" clId="{3B71A893-D951-4D0A-892E-E322AF8FFE62}" dt="2020-05-12T01:48:49.277" v="12580" actId="478"/>
          <ac:spMkLst>
            <pc:docMk/>
            <pc:sldMk cId="674224237" sldId="566"/>
            <ac:spMk id="16" creationId="{61DFEC9C-3400-4888-9BA1-22AD728CC9FD}"/>
          </ac:spMkLst>
        </pc:spChg>
        <pc:spChg chg="del">
          <ac:chgData name="Michael Weinstein" userId="dde8f0b8-2f8d-4f82-9f5a-968ead95bb4f" providerId="ADAL" clId="{3B71A893-D951-4D0A-892E-E322AF8FFE62}" dt="2020-05-12T01:48:50.892" v="12581" actId="478"/>
          <ac:spMkLst>
            <pc:docMk/>
            <pc:sldMk cId="674224237" sldId="566"/>
            <ac:spMk id="17" creationId="{8E0EB8B6-582B-44E3-817F-FA9BEFFD0762}"/>
          </ac:spMkLst>
        </pc:spChg>
        <pc:picChg chg="mod modCrop">
          <ac:chgData name="Michael Weinstein" userId="dde8f0b8-2f8d-4f82-9f5a-968ead95bb4f" providerId="ADAL" clId="{3B71A893-D951-4D0A-892E-E322AF8FFE62}" dt="2020-05-12T01:48:39.042" v="12577" actId="732"/>
          <ac:picMkLst>
            <pc:docMk/>
            <pc:sldMk cId="674224237" sldId="566"/>
            <ac:picMk id="10" creationId="{56CCA9C3-27BF-4BB9-8AD5-3EC257BBC123}"/>
          </ac:picMkLst>
        </pc:picChg>
      </pc:sldChg>
      <pc:sldChg chg="addSp delSp modSp add mod">
        <pc:chgData name="Michael Weinstein" userId="dde8f0b8-2f8d-4f82-9f5a-968ead95bb4f" providerId="ADAL" clId="{3B71A893-D951-4D0A-892E-E322AF8FFE62}" dt="2020-05-12T01:54:47.403" v="12713" actId="20577"/>
        <pc:sldMkLst>
          <pc:docMk/>
          <pc:sldMk cId="3934812618" sldId="567"/>
        </pc:sldMkLst>
        <pc:spChg chg="mod">
          <ac:chgData name="Michael Weinstein" userId="dde8f0b8-2f8d-4f82-9f5a-968ead95bb4f" providerId="ADAL" clId="{3B71A893-D951-4D0A-892E-E322AF8FFE62}" dt="2020-05-12T01:51:00.013" v="12615" actId="20577"/>
          <ac:spMkLst>
            <pc:docMk/>
            <pc:sldMk cId="3934812618" sldId="567"/>
            <ac:spMk id="4" creationId="{F9353C2D-6919-4A2C-949C-50C51AECE995}"/>
          </ac:spMkLst>
        </pc:spChg>
        <pc:spChg chg="add mod">
          <ac:chgData name="Michael Weinstein" userId="dde8f0b8-2f8d-4f82-9f5a-968ead95bb4f" providerId="ADAL" clId="{3B71A893-D951-4D0A-892E-E322AF8FFE62}" dt="2020-05-12T01:51:50.124" v="12650" actId="1076"/>
          <ac:spMkLst>
            <pc:docMk/>
            <pc:sldMk cId="3934812618" sldId="567"/>
            <ac:spMk id="5" creationId="{388677DE-61D7-4B73-8FBA-D7000C72FC5A}"/>
          </ac:spMkLst>
        </pc:spChg>
        <pc:spChg chg="add mod">
          <ac:chgData name="Michael Weinstein" userId="dde8f0b8-2f8d-4f82-9f5a-968ead95bb4f" providerId="ADAL" clId="{3B71A893-D951-4D0A-892E-E322AF8FFE62}" dt="2020-05-12T01:54:34.498" v="12710" actId="20577"/>
          <ac:spMkLst>
            <pc:docMk/>
            <pc:sldMk cId="3934812618" sldId="567"/>
            <ac:spMk id="8" creationId="{EF30CE16-2F06-4DB6-8009-145795C8742C}"/>
          </ac:spMkLst>
        </pc:spChg>
        <pc:spChg chg="add mod">
          <ac:chgData name="Michael Weinstein" userId="dde8f0b8-2f8d-4f82-9f5a-968ead95bb4f" providerId="ADAL" clId="{3B71A893-D951-4D0A-892E-E322AF8FFE62}" dt="2020-05-12T01:54:47.403" v="12713" actId="20577"/>
          <ac:spMkLst>
            <pc:docMk/>
            <pc:sldMk cId="3934812618" sldId="567"/>
            <ac:spMk id="9" creationId="{4ECE8711-A6CD-453A-88ED-CCBEFA966882}"/>
          </ac:spMkLst>
        </pc:spChg>
        <pc:spChg chg="del">
          <ac:chgData name="Michael Weinstein" userId="dde8f0b8-2f8d-4f82-9f5a-968ead95bb4f" providerId="ADAL" clId="{3B71A893-D951-4D0A-892E-E322AF8FFE62}" dt="2020-05-12T01:49:26.117" v="12586" actId="478"/>
          <ac:spMkLst>
            <pc:docMk/>
            <pc:sldMk cId="3934812618" sldId="567"/>
            <ac:spMk id="14" creationId="{5F76AAC5-675E-4CBB-A631-77D467DEE92A}"/>
          </ac:spMkLst>
        </pc:spChg>
        <pc:picChg chg="mod">
          <ac:chgData name="Michael Weinstein" userId="dde8f0b8-2f8d-4f82-9f5a-968ead95bb4f" providerId="ADAL" clId="{3B71A893-D951-4D0A-892E-E322AF8FFE62}" dt="2020-05-12T01:49:51.765" v="12590" actId="1076"/>
          <ac:picMkLst>
            <pc:docMk/>
            <pc:sldMk cId="3934812618" sldId="567"/>
            <ac:picMk id="10" creationId="{56CCA9C3-27BF-4BB9-8AD5-3EC257BBC123}"/>
          </ac:picMkLst>
        </pc:picChg>
      </pc:sldChg>
      <pc:sldChg chg="add del">
        <pc:chgData name="Michael Weinstein" userId="dde8f0b8-2f8d-4f82-9f5a-968ead95bb4f" providerId="ADAL" clId="{3B71A893-D951-4D0A-892E-E322AF8FFE62}" dt="2020-05-12T01:52:19.960" v="12652" actId="47"/>
        <pc:sldMkLst>
          <pc:docMk/>
          <pc:sldMk cId="288356224" sldId="568"/>
        </pc:sldMkLst>
      </pc:sldChg>
      <pc:sldChg chg="addSp delSp modSp add mod">
        <pc:chgData name="Michael Weinstein" userId="dde8f0b8-2f8d-4f82-9f5a-968ead95bb4f" providerId="ADAL" clId="{3B71A893-D951-4D0A-892E-E322AF8FFE62}" dt="2020-05-12T01:58:16.258" v="12781" actId="692"/>
        <pc:sldMkLst>
          <pc:docMk/>
          <pc:sldMk cId="1921727726" sldId="568"/>
        </pc:sldMkLst>
        <pc:spChg chg="mod">
          <ac:chgData name="Michael Weinstein" userId="dde8f0b8-2f8d-4f82-9f5a-968ead95bb4f" providerId="ADAL" clId="{3B71A893-D951-4D0A-892E-E322AF8FFE62}" dt="2020-05-12T01:55:49.480" v="12733" actId="5793"/>
          <ac:spMkLst>
            <pc:docMk/>
            <pc:sldMk cId="1921727726" sldId="568"/>
            <ac:spMk id="4" creationId="{F9353C2D-6919-4A2C-949C-50C51AECE995}"/>
          </ac:spMkLst>
        </pc:spChg>
        <pc:spChg chg="add mod">
          <ac:chgData name="Michael Weinstein" userId="dde8f0b8-2f8d-4f82-9f5a-968ead95bb4f" providerId="ADAL" clId="{3B71A893-D951-4D0A-892E-E322AF8FFE62}" dt="2020-05-12T01:58:01.166" v="12769" actId="1037"/>
          <ac:spMkLst>
            <pc:docMk/>
            <pc:sldMk cId="1921727726" sldId="568"/>
            <ac:spMk id="11" creationId="{FA5B628F-5382-47ED-B3C9-70FDB6D093CB}"/>
          </ac:spMkLst>
        </pc:spChg>
        <pc:spChg chg="add mod">
          <ac:chgData name="Michael Weinstein" userId="dde8f0b8-2f8d-4f82-9f5a-968ead95bb4f" providerId="ADAL" clId="{3B71A893-D951-4D0A-892E-E322AF8FFE62}" dt="2020-05-12T01:57:00.433" v="12759" actId="20577"/>
          <ac:spMkLst>
            <pc:docMk/>
            <pc:sldMk cId="1921727726" sldId="568"/>
            <ac:spMk id="12" creationId="{B385E77C-B4AC-457E-ACAC-165DE49DD243}"/>
          </ac:spMkLst>
        </pc:spChg>
        <pc:cxnChg chg="add del mod">
          <ac:chgData name="Michael Weinstein" userId="dde8f0b8-2f8d-4f82-9f5a-968ead95bb4f" providerId="ADAL" clId="{3B71A893-D951-4D0A-892E-E322AF8FFE62}" dt="2020-05-12T01:56:03.252" v="12736" actId="478"/>
          <ac:cxnSpMkLst>
            <pc:docMk/>
            <pc:sldMk cId="1921727726" sldId="568"/>
            <ac:cxnSpMk id="7" creationId="{DA22664B-F4C3-4347-A500-99CFC3AFC701}"/>
          </ac:cxnSpMkLst>
        </pc:cxnChg>
        <pc:cxnChg chg="add mod">
          <ac:chgData name="Michael Weinstein" userId="dde8f0b8-2f8d-4f82-9f5a-968ead95bb4f" providerId="ADAL" clId="{3B71A893-D951-4D0A-892E-E322AF8FFE62}" dt="2020-05-12T01:58:16.258" v="12781" actId="692"/>
          <ac:cxnSpMkLst>
            <pc:docMk/>
            <pc:sldMk cId="1921727726" sldId="568"/>
            <ac:cxnSpMk id="14" creationId="{A2C578E0-D1CC-4D87-9923-914558C47968}"/>
          </ac:cxnSpMkLst>
        </pc:cxnChg>
        <pc:cxnChg chg="add mod">
          <ac:chgData name="Michael Weinstein" userId="dde8f0b8-2f8d-4f82-9f5a-968ead95bb4f" providerId="ADAL" clId="{3B71A893-D951-4D0A-892E-E322AF8FFE62}" dt="2020-05-12T01:58:08.993" v="12775" actId="692"/>
          <ac:cxnSpMkLst>
            <pc:docMk/>
            <pc:sldMk cId="1921727726" sldId="568"/>
            <ac:cxnSpMk id="15" creationId="{F6E266DD-3F95-492B-A461-9227081B8ABE}"/>
          </ac:cxnSpMkLst>
        </pc:cxnChg>
      </pc:sldChg>
      <pc:sldChg chg="addSp modSp add mod">
        <pc:chgData name="Michael Weinstein" userId="dde8f0b8-2f8d-4f82-9f5a-968ead95bb4f" providerId="ADAL" clId="{3B71A893-D951-4D0A-892E-E322AF8FFE62}" dt="2020-05-12T02:01:09.663" v="12891" actId="20577"/>
        <pc:sldMkLst>
          <pc:docMk/>
          <pc:sldMk cId="151588745" sldId="569"/>
        </pc:sldMkLst>
        <pc:spChg chg="mod">
          <ac:chgData name="Michael Weinstein" userId="dde8f0b8-2f8d-4f82-9f5a-968ead95bb4f" providerId="ADAL" clId="{3B71A893-D951-4D0A-892E-E322AF8FFE62}" dt="2020-05-12T01:59:46.053" v="12856" actId="20577"/>
          <ac:spMkLst>
            <pc:docMk/>
            <pc:sldMk cId="151588745" sldId="569"/>
            <ac:spMk id="4" creationId="{F9353C2D-6919-4A2C-949C-50C51AECE995}"/>
          </ac:spMkLst>
        </pc:spChg>
        <pc:spChg chg="add mod">
          <ac:chgData name="Michael Weinstein" userId="dde8f0b8-2f8d-4f82-9f5a-968ead95bb4f" providerId="ADAL" clId="{3B71A893-D951-4D0A-892E-E322AF8FFE62}" dt="2020-05-12T02:01:05.551" v="12890" actId="20577"/>
          <ac:spMkLst>
            <pc:docMk/>
            <pc:sldMk cId="151588745" sldId="569"/>
            <ac:spMk id="13" creationId="{4DE702B3-4184-4D49-81EE-14803A8CDD06}"/>
          </ac:spMkLst>
        </pc:spChg>
        <pc:spChg chg="add mod">
          <ac:chgData name="Michael Weinstein" userId="dde8f0b8-2f8d-4f82-9f5a-968ead95bb4f" providerId="ADAL" clId="{3B71A893-D951-4D0A-892E-E322AF8FFE62}" dt="2020-05-12T02:01:09.663" v="12891" actId="20577"/>
          <ac:spMkLst>
            <pc:docMk/>
            <pc:sldMk cId="151588745" sldId="569"/>
            <ac:spMk id="16" creationId="{E3BCAD50-0848-4495-BB0C-28440FCB323B}"/>
          </ac:spMkLst>
        </pc:spChg>
      </pc:sldChg>
      <pc:sldChg chg="add del">
        <pc:chgData name="Michael Weinstein" userId="dde8f0b8-2f8d-4f82-9f5a-968ead95bb4f" providerId="ADAL" clId="{3B71A893-D951-4D0A-892E-E322AF8FFE62}" dt="2020-05-12T02:30:33.855" v="14260" actId="47"/>
        <pc:sldMkLst>
          <pc:docMk/>
          <pc:sldMk cId="832503718" sldId="570"/>
        </pc:sldMkLst>
      </pc:sldChg>
      <pc:sldChg chg="addSp delSp modSp add mod">
        <pc:chgData name="Michael Weinstein" userId="dde8f0b8-2f8d-4f82-9f5a-968ead95bb4f" providerId="ADAL" clId="{3B71A893-D951-4D0A-892E-E322AF8FFE62}" dt="2020-05-12T02:04:42.163" v="12972" actId="1076"/>
        <pc:sldMkLst>
          <pc:docMk/>
          <pc:sldMk cId="4034750170" sldId="571"/>
        </pc:sldMkLst>
        <pc:spChg chg="mod">
          <ac:chgData name="Michael Weinstein" userId="dde8f0b8-2f8d-4f82-9f5a-968ead95bb4f" providerId="ADAL" clId="{3B71A893-D951-4D0A-892E-E322AF8FFE62}" dt="2020-05-12T02:03:41.951" v="12944" actId="20577"/>
          <ac:spMkLst>
            <pc:docMk/>
            <pc:sldMk cId="4034750170" sldId="571"/>
            <ac:spMk id="4" creationId="{F9353C2D-6919-4A2C-949C-50C51AECE995}"/>
          </ac:spMkLst>
        </pc:spChg>
        <pc:spChg chg="del">
          <ac:chgData name="Michael Weinstein" userId="dde8f0b8-2f8d-4f82-9f5a-968ead95bb4f" providerId="ADAL" clId="{3B71A893-D951-4D0A-892E-E322AF8FFE62}" dt="2020-05-12T02:02:52.062" v="12902" actId="478"/>
          <ac:spMkLst>
            <pc:docMk/>
            <pc:sldMk cId="4034750170" sldId="571"/>
            <ac:spMk id="5" creationId="{388677DE-61D7-4B73-8FBA-D7000C72FC5A}"/>
          </ac:spMkLst>
        </pc:spChg>
        <pc:spChg chg="add mod">
          <ac:chgData name="Michael Weinstein" userId="dde8f0b8-2f8d-4f82-9f5a-968ead95bb4f" providerId="ADAL" clId="{3B71A893-D951-4D0A-892E-E322AF8FFE62}" dt="2020-05-12T02:04:19.743" v="12964" actId="1076"/>
          <ac:spMkLst>
            <pc:docMk/>
            <pc:sldMk cId="4034750170" sldId="571"/>
            <ac:spMk id="6" creationId="{D969012A-36D6-471E-B60B-038F9FDAFBFE}"/>
          </ac:spMkLst>
        </pc:spChg>
        <pc:spChg chg="del">
          <ac:chgData name="Michael Weinstein" userId="dde8f0b8-2f8d-4f82-9f5a-968ead95bb4f" providerId="ADAL" clId="{3B71A893-D951-4D0A-892E-E322AF8FFE62}" dt="2020-05-12T02:02:43.009" v="12898" actId="478"/>
          <ac:spMkLst>
            <pc:docMk/>
            <pc:sldMk cId="4034750170" sldId="571"/>
            <ac:spMk id="8" creationId="{EF30CE16-2F06-4DB6-8009-145795C8742C}"/>
          </ac:spMkLst>
        </pc:spChg>
        <pc:spChg chg="del">
          <ac:chgData name="Michael Weinstein" userId="dde8f0b8-2f8d-4f82-9f5a-968ead95bb4f" providerId="ADAL" clId="{3B71A893-D951-4D0A-892E-E322AF8FFE62}" dt="2020-05-12T02:02:48.101" v="12900" actId="478"/>
          <ac:spMkLst>
            <pc:docMk/>
            <pc:sldMk cId="4034750170" sldId="571"/>
            <ac:spMk id="9" creationId="{4ECE8711-A6CD-453A-88ED-CCBEFA966882}"/>
          </ac:spMkLst>
        </pc:spChg>
        <pc:spChg chg="del">
          <ac:chgData name="Michael Weinstein" userId="dde8f0b8-2f8d-4f82-9f5a-968ead95bb4f" providerId="ADAL" clId="{3B71A893-D951-4D0A-892E-E322AF8FFE62}" dt="2020-05-12T02:02:35.191" v="12894" actId="478"/>
          <ac:spMkLst>
            <pc:docMk/>
            <pc:sldMk cId="4034750170" sldId="571"/>
            <ac:spMk id="11" creationId="{FA5B628F-5382-47ED-B3C9-70FDB6D093CB}"/>
          </ac:spMkLst>
        </pc:spChg>
        <pc:spChg chg="del">
          <ac:chgData name="Michael Weinstein" userId="dde8f0b8-2f8d-4f82-9f5a-968ead95bb4f" providerId="ADAL" clId="{3B71A893-D951-4D0A-892E-E322AF8FFE62}" dt="2020-05-12T02:02:37.789" v="12895" actId="478"/>
          <ac:spMkLst>
            <pc:docMk/>
            <pc:sldMk cId="4034750170" sldId="571"/>
            <ac:spMk id="12" creationId="{B385E77C-B4AC-457E-ACAC-165DE49DD243}"/>
          </ac:spMkLst>
        </pc:spChg>
        <pc:spChg chg="del">
          <ac:chgData name="Michael Weinstein" userId="dde8f0b8-2f8d-4f82-9f5a-968ead95bb4f" providerId="ADAL" clId="{3B71A893-D951-4D0A-892E-E322AF8FFE62}" dt="2020-05-12T02:02:45.614" v="12899" actId="478"/>
          <ac:spMkLst>
            <pc:docMk/>
            <pc:sldMk cId="4034750170" sldId="571"/>
            <ac:spMk id="13" creationId="{4DE702B3-4184-4D49-81EE-14803A8CDD06}"/>
          </ac:spMkLst>
        </pc:spChg>
        <pc:spChg chg="del">
          <ac:chgData name="Michael Weinstein" userId="dde8f0b8-2f8d-4f82-9f5a-968ead95bb4f" providerId="ADAL" clId="{3B71A893-D951-4D0A-892E-E322AF8FFE62}" dt="2020-05-12T02:02:50.357" v="12901" actId="478"/>
          <ac:spMkLst>
            <pc:docMk/>
            <pc:sldMk cId="4034750170" sldId="571"/>
            <ac:spMk id="16" creationId="{E3BCAD50-0848-4495-BB0C-28440FCB323B}"/>
          </ac:spMkLst>
        </pc:spChg>
        <pc:spChg chg="add mod">
          <ac:chgData name="Michael Weinstein" userId="dde8f0b8-2f8d-4f82-9f5a-968ead95bb4f" providerId="ADAL" clId="{3B71A893-D951-4D0A-892E-E322AF8FFE62}" dt="2020-05-12T02:04:42.163" v="12972" actId="1076"/>
          <ac:spMkLst>
            <pc:docMk/>
            <pc:sldMk cId="4034750170" sldId="571"/>
            <ac:spMk id="17" creationId="{72E7D205-B017-452E-A1C5-CC7A329A1A8C}"/>
          </ac:spMkLst>
        </pc:spChg>
        <pc:cxnChg chg="del">
          <ac:chgData name="Michael Weinstein" userId="dde8f0b8-2f8d-4f82-9f5a-968ead95bb4f" providerId="ADAL" clId="{3B71A893-D951-4D0A-892E-E322AF8FFE62}" dt="2020-05-12T02:02:40.949" v="12897" actId="478"/>
          <ac:cxnSpMkLst>
            <pc:docMk/>
            <pc:sldMk cId="4034750170" sldId="571"/>
            <ac:cxnSpMk id="14" creationId="{A2C578E0-D1CC-4D87-9923-914558C47968}"/>
          </ac:cxnSpMkLst>
        </pc:cxnChg>
        <pc:cxnChg chg="del">
          <ac:chgData name="Michael Weinstein" userId="dde8f0b8-2f8d-4f82-9f5a-968ead95bb4f" providerId="ADAL" clId="{3B71A893-D951-4D0A-892E-E322AF8FFE62}" dt="2020-05-12T02:02:39.333" v="12896" actId="478"/>
          <ac:cxnSpMkLst>
            <pc:docMk/>
            <pc:sldMk cId="4034750170" sldId="571"/>
            <ac:cxnSpMk id="15" creationId="{F6E266DD-3F95-492B-A461-9227081B8ABE}"/>
          </ac:cxnSpMkLst>
        </pc:cxnChg>
      </pc:sldChg>
      <pc:sldChg chg="addSp delSp modSp add mod">
        <pc:chgData name="Michael Weinstein" userId="dde8f0b8-2f8d-4f82-9f5a-968ead95bb4f" providerId="ADAL" clId="{3B71A893-D951-4D0A-892E-E322AF8FFE62}" dt="2020-05-12T02:08:21.546" v="13043" actId="1076"/>
        <pc:sldMkLst>
          <pc:docMk/>
          <pc:sldMk cId="2809293700" sldId="572"/>
        </pc:sldMkLst>
        <pc:spChg chg="mod">
          <ac:chgData name="Michael Weinstein" userId="dde8f0b8-2f8d-4f82-9f5a-968ead95bb4f" providerId="ADAL" clId="{3B71A893-D951-4D0A-892E-E322AF8FFE62}" dt="2020-05-12T02:05:30.631" v="13018" actId="20577"/>
          <ac:spMkLst>
            <pc:docMk/>
            <pc:sldMk cId="2809293700" sldId="572"/>
            <ac:spMk id="4" creationId="{F9353C2D-6919-4A2C-949C-50C51AECE995}"/>
          </ac:spMkLst>
        </pc:spChg>
        <pc:spChg chg="add mod">
          <ac:chgData name="Michael Weinstein" userId="dde8f0b8-2f8d-4f82-9f5a-968ead95bb4f" providerId="ADAL" clId="{3B71A893-D951-4D0A-892E-E322AF8FFE62}" dt="2020-05-12T02:08:21.546" v="13043" actId="1076"/>
          <ac:spMkLst>
            <pc:docMk/>
            <pc:sldMk cId="2809293700" sldId="572"/>
            <ac:spMk id="12" creationId="{675BC639-A257-4630-B578-8D814CDF41DD}"/>
          </ac:spMkLst>
        </pc:spChg>
        <pc:picChg chg="add del mod">
          <ac:chgData name="Michael Weinstein" userId="dde8f0b8-2f8d-4f82-9f5a-968ead95bb4f" providerId="ADAL" clId="{3B71A893-D951-4D0A-892E-E322AF8FFE62}" dt="2020-05-12T02:07:02.429" v="13025" actId="478"/>
          <ac:picMkLst>
            <pc:docMk/>
            <pc:sldMk cId="2809293700" sldId="572"/>
            <ac:picMk id="7" creationId="{AC633048-31CC-4741-BE50-7F0E6A04032D}"/>
          </ac:picMkLst>
        </pc:picChg>
        <pc:picChg chg="add del mod">
          <ac:chgData name="Michael Weinstein" userId="dde8f0b8-2f8d-4f82-9f5a-968ead95bb4f" providerId="ADAL" clId="{3B71A893-D951-4D0A-892E-E322AF8FFE62}" dt="2020-05-12T02:07:57.277" v="13034" actId="478"/>
          <ac:picMkLst>
            <pc:docMk/>
            <pc:sldMk cId="2809293700" sldId="572"/>
            <ac:picMk id="9" creationId="{80C2E2A1-587B-4F9A-A97B-3453A6FB718C}"/>
          </ac:picMkLst>
        </pc:picChg>
      </pc:sldChg>
      <pc:sldChg chg="modSp mod">
        <pc:chgData name="Michael Weinstein" userId="dde8f0b8-2f8d-4f82-9f5a-968ead95bb4f" providerId="ADAL" clId="{3B71A893-D951-4D0A-892E-E322AF8FFE62}" dt="2020-05-12T02:09:17.189" v="13082" actId="5793"/>
        <pc:sldMkLst>
          <pc:docMk/>
          <pc:sldMk cId="2456077447" sldId="573"/>
        </pc:sldMkLst>
        <pc:spChg chg="mod">
          <ac:chgData name="Michael Weinstein" userId="dde8f0b8-2f8d-4f82-9f5a-968ead95bb4f" providerId="ADAL" clId="{3B71A893-D951-4D0A-892E-E322AF8FFE62}" dt="2020-05-12T02:09:17.189" v="13082" actId="5793"/>
          <ac:spMkLst>
            <pc:docMk/>
            <pc:sldMk cId="2456077447" sldId="573"/>
            <ac:spMk id="4" creationId="{F9353C2D-6919-4A2C-949C-50C51AECE995}"/>
          </ac:spMkLst>
        </pc:spChg>
      </pc:sldChg>
      <pc:sldChg chg="modSp add mod">
        <pc:chgData name="Michael Weinstein" userId="dde8f0b8-2f8d-4f82-9f5a-968ead95bb4f" providerId="ADAL" clId="{3B71A893-D951-4D0A-892E-E322AF8FFE62}" dt="2020-05-12T02:11:20.655" v="13089" actId="20577"/>
        <pc:sldMkLst>
          <pc:docMk/>
          <pc:sldMk cId="3956671506" sldId="574"/>
        </pc:sldMkLst>
        <pc:spChg chg="mod">
          <ac:chgData name="Michael Weinstein" userId="dde8f0b8-2f8d-4f82-9f5a-968ead95bb4f" providerId="ADAL" clId="{3B71A893-D951-4D0A-892E-E322AF8FFE62}" dt="2020-05-12T02:11:20.655" v="13089" actId="20577"/>
          <ac:spMkLst>
            <pc:docMk/>
            <pc:sldMk cId="3956671506" sldId="574"/>
            <ac:spMk id="4" creationId="{F9353C2D-6919-4A2C-949C-50C51AECE995}"/>
          </ac:spMkLst>
        </pc:spChg>
      </pc:sldChg>
      <pc:sldChg chg="modSp add mod">
        <pc:chgData name="Michael Weinstein" userId="dde8f0b8-2f8d-4f82-9f5a-968ead95bb4f" providerId="ADAL" clId="{3B71A893-D951-4D0A-892E-E322AF8FFE62}" dt="2020-05-12T02:12:22.127" v="13134" actId="20577"/>
        <pc:sldMkLst>
          <pc:docMk/>
          <pc:sldMk cId="4152620209" sldId="575"/>
        </pc:sldMkLst>
        <pc:spChg chg="mod">
          <ac:chgData name="Michael Weinstein" userId="dde8f0b8-2f8d-4f82-9f5a-968ead95bb4f" providerId="ADAL" clId="{3B71A893-D951-4D0A-892E-E322AF8FFE62}" dt="2020-05-12T02:11:58.413" v="13130" actId="20577"/>
          <ac:spMkLst>
            <pc:docMk/>
            <pc:sldMk cId="4152620209" sldId="575"/>
            <ac:spMk id="4" creationId="{F9353C2D-6919-4A2C-949C-50C51AECE995}"/>
          </ac:spMkLst>
        </pc:spChg>
        <pc:spChg chg="mod">
          <ac:chgData name="Michael Weinstein" userId="dde8f0b8-2f8d-4f82-9f5a-968ead95bb4f" providerId="ADAL" clId="{3B71A893-D951-4D0A-892E-E322AF8FFE62}" dt="2020-05-12T02:12:18.085" v="13131" actId="20577"/>
          <ac:spMkLst>
            <pc:docMk/>
            <pc:sldMk cId="4152620209" sldId="575"/>
            <ac:spMk id="8" creationId="{EF30CE16-2F06-4DB6-8009-145795C8742C}"/>
          </ac:spMkLst>
        </pc:spChg>
        <pc:spChg chg="mod">
          <ac:chgData name="Michael Weinstein" userId="dde8f0b8-2f8d-4f82-9f5a-968ead95bb4f" providerId="ADAL" clId="{3B71A893-D951-4D0A-892E-E322AF8FFE62}" dt="2020-05-12T02:12:22.127" v="13134" actId="20577"/>
          <ac:spMkLst>
            <pc:docMk/>
            <pc:sldMk cId="4152620209" sldId="575"/>
            <ac:spMk id="9" creationId="{4ECE8711-A6CD-453A-88ED-CCBEFA966882}"/>
          </ac:spMkLst>
        </pc:spChg>
      </pc:sldChg>
      <pc:sldChg chg="addSp delSp modSp add mod">
        <pc:chgData name="Michael Weinstein" userId="dde8f0b8-2f8d-4f82-9f5a-968ead95bb4f" providerId="ADAL" clId="{3B71A893-D951-4D0A-892E-E322AF8FFE62}" dt="2020-05-12T02:16:06.742" v="13183" actId="20577"/>
        <pc:sldMkLst>
          <pc:docMk/>
          <pc:sldMk cId="2242969176" sldId="576"/>
        </pc:sldMkLst>
        <pc:spChg chg="mod">
          <ac:chgData name="Michael Weinstein" userId="dde8f0b8-2f8d-4f82-9f5a-968ead95bb4f" providerId="ADAL" clId="{3B71A893-D951-4D0A-892E-E322AF8FFE62}" dt="2020-05-12T02:16:06.742" v="13183" actId="20577"/>
          <ac:spMkLst>
            <pc:docMk/>
            <pc:sldMk cId="2242969176" sldId="576"/>
            <ac:spMk id="4" creationId="{F9353C2D-6919-4A2C-949C-50C51AECE995}"/>
          </ac:spMkLst>
        </pc:spChg>
        <pc:spChg chg="del">
          <ac:chgData name="Michael Weinstein" userId="dde8f0b8-2f8d-4f82-9f5a-968ead95bb4f" providerId="ADAL" clId="{3B71A893-D951-4D0A-892E-E322AF8FFE62}" dt="2020-05-12T02:13:32.921" v="13136" actId="478"/>
          <ac:spMkLst>
            <pc:docMk/>
            <pc:sldMk cId="2242969176" sldId="576"/>
            <ac:spMk id="6" creationId="{D969012A-36D6-471E-B60B-038F9FDAFBFE}"/>
          </ac:spMkLst>
        </pc:spChg>
        <pc:spChg chg="add mod">
          <ac:chgData name="Michael Weinstein" userId="dde8f0b8-2f8d-4f82-9f5a-968ead95bb4f" providerId="ADAL" clId="{3B71A893-D951-4D0A-892E-E322AF8FFE62}" dt="2020-05-12T02:14:09.743" v="13143" actId="1076"/>
          <ac:spMkLst>
            <pc:docMk/>
            <pc:sldMk cId="2242969176" sldId="576"/>
            <ac:spMk id="9" creationId="{72E74FE7-C9D7-49A1-8F78-31DAFA0AA533}"/>
          </ac:spMkLst>
        </pc:spChg>
        <pc:spChg chg="add mod">
          <ac:chgData name="Michael Weinstein" userId="dde8f0b8-2f8d-4f82-9f5a-968ead95bb4f" providerId="ADAL" clId="{3B71A893-D951-4D0A-892E-E322AF8FFE62}" dt="2020-05-12T02:14:01.719" v="13142" actId="1076"/>
          <ac:spMkLst>
            <pc:docMk/>
            <pc:sldMk cId="2242969176" sldId="576"/>
            <ac:spMk id="11" creationId="{62C0AC2F-0B78-49FC-95F5-8C1B45E9C125}"/>
          </ac:spMkLst>
        </pc:spChg>
        <pc:spChg chg="del">
          <ac:chgData name="Michael Weinstein" userId="dde8f0b8-2f8d-4f82-9f5a-968ead95bb4f" providerId="ADAL" clId="{3B71A893-D951-4D0A-892E-E322AF8FFE62}" dt="2020-05-12T02:13:35" v="13137" actId="478"/>
          <ac:spMkLst>
            <pc:docMk/>
            <pc:sldMk cId="2242969176" sldId="576"/>
            <ac:spMk id="17" creationId="{72E7D205-B017-452E-A1C5-CC7A329A1A8C}"/>
          </ac:spMkLst>
        </pc:spChg>
      </pc:sldChg>
      <pc:sldChg chg="add del">
        <pc:chgData name="Michael Weinstein" userId="dde8f0b8-2f8d-4f82-9f5a-968ead95bb4f" providerId="ADAL" clId="{3B71A893-D951-4D0A-892E-E322AF8FFE62}" dt="2020-05-12T02:13:50.996" v="13139" actId="47"/>
        <pc:sldMkLst>
          <pc:docMk/>
          <pc:sldMk cId="489402296" sldId="577"/>
        </pc:sldMkLst>
      </pc:sldChg>
      <pc:sldChg chg="modSp new mod">
        <pc:chgData name="Michael Weinstein" userId="dde8f0b8-2f8d-4f82-9f5a-968ead95bb4f" providerId="ADAL" clId="{3B71A893-D951-4D0A-892E-E322AF8FFE62}" dt="2020-05-12T02:38:36.550" v="14597" actId="20577"/>
        <pc:sldMkLst>
          <pc:docMk/>
          <pc:sldMk cId="3332286977" sldId="577"/>
        </pc:sldMkLst>
        <pc:spChg chg="mod">
          <ac:chgData name="Michael Weinstein" userId="dde8f0b8-2f8d-4f82-9f5a-968ead95bb4f" providerId="ADAL" clId="{3B71A893-D951-4D0A-892E-E322AF8FFE62}" dt="2020-05-12T02:19:09.747" v="13591" actId="123"/>
          <ac:spMkLst>
            <pc:docMk/>
            <pc:sldMk cId="3332286977" sldId="577"/>
            <ac:spMk id="2" creationId="{7D00491F-B8B7-4545-BFF4-2CDC46F10AFC}"/>
          </ac:spMkLst>
        </pc:spChg>
        <pc:spChg chg="mod">
          <ac:chgData name="Michael Weinstein" userId="dde8f0b8-2f8d-4f82-9f5a-968ead95bb4f" providerId="ADAL" clId="{3B71A893-D951-4D0A-892E-E322AF8FFE62}" dt="2020-05-12T02:17:10.240" v="13375" actId="20577"/>
          <ac:spMkLst>
            <pc:docMk/>
            <pc:sldMk cId="3332286977" sldId="577"/>
            <ac:spMk id="3" creationId="{7454417E-496F-48E2-BB05-055BBBFA8BFC}"/>
          </ac:spMkLst>
        </pc:spChg>
        <pc:spChg chg="mod">
          <ac:chgData name="Michael Weinstein" userId="dde8f0b8-2f8d-4f82-9f5a-968ead95bb4f" providerId="ADAL" clId="{3B71A893-D951-4D0A-892E-E322AF8FFE62}" dt="2020-05-12T02:16:38.608" v="13250" actId="20577"/>
          <ac:spMkLst>
            <pc:docMk/>
            <pc:sldMk cId="3332286977" sldId="577"/>
            <ac:spMk id="6" creationId="{BC917E16-53FC-4FAE-BA43-ACD947ECB42A}"/>
          </ac:spMkLst>
        </pc:spChg>
        <pc:spChg chg="mod">
          <ac:chgData name="Michael Weinstein" userId="dde8f0b8-2f8d-4f82-9f5a-968ead95bb4f" providerId="ADAL" clId="{3B71A893-D951-4D0A-892E-E322AF8FFE62}" dt="2020-05-12T02:38:36.550" v="14597" actId="20577"/>
          <ac:spMkLst>
            <pc:docMk/>
            <pc:sldMk cId="3332286977" sldId="577"/>
            <ac:spMk id="7" creationId="{C3D83CE5-8631-421A-BCFB-40DE9C06C4B8}"/>
          </ac:spMkLst>
        </pc:spChg>
      </pc:sldChg>
      <pc:sldChg chg="modSp add mod">
        <pc:chgData name="Michael Weinstein" userId="dde8f0b8-2f8d-4f82-9f5a-968ead95bb4f" providerId="ADAL" clId="{3B71A893-D951-4D0A-892E-E322AF8FFE62}" dt="2020-05-12T02:47:34.476" v="15234" actId="20577"/>
        <pc:sldMkLst>
          <pc:docMk/>
          <pc:sldMk cId="3642204680" sldId="578"/>
        </pc:sldMkLst>
        <pc:spChg chg="mod">
          <ac:chgData name="Michael Weinstein" userId="dde8f0b8-2f8d-4f82-9f5a-968ead95bb4f" providerId="ADAL" clId="{3B71A893-D951-4D0A-892E-E322AF8FFE62}" dt="2020-05-12T02:34:13.696" v="14547" actId="20577"/>
          <ac:spMkLst>
            <pc:docMk/>
            <pc:sldMk cId="3642204680" sldId="578"/>
            <ac:spMk id="2" creationId="{7D00491F-B8B7-4545-BFF4-2CDC46F10AFC}"/>
          </ac:spMkLst>
        </pc:spChg>
        <pc:spChg chg="mod">
          <ac:chgData name="Michael Weinstein" userId="dde8f0b8-2f8d-4f82-9f5a-968ead95bb4f" providerId="ADAL" clId="{3B71A893-D951-4D0A-892E-E322AF8FFE62}" dt="2020-05-12T02:32:56.624" v="14356" actId="20577"/>
          <ac:spMkLst>
            <pc:docMk/>
            <pc:sldMk cId="3642204680" sldId="578"/>
            <ac:spMk id="3" creationId="{7454417E-496F-48E2-BB05-055BBBFA8BFC}"/>
          </ac:spMkLst>
        </pc:spChg>
        <pc:spChg chg="mod">
          <ac:chgData name="Michael Weinstein" userId="dde8f0b8-2f8d-4f82-9f5a-968ead95bb4f" providerId="ADAL" clId="{3B71A893-D951-4D0A-892E-E322AF8FFE62}" dt="2020-05-12T02:31:45.921" v="14291" actId="20577"/>
          <ac:spMkLst>
            <pc:docMk/>
            <pc:sldMk cId="3642204680" sldId="578"/>
            <ac:spMk id="6" creationId="{BC917E16-53FC-4FAE-BA43-ACD947ECB42A}"/>
          </ac:spMkLst>
        </pc:spChg>
        <pc:spChg chg="mod">
          <ac:chgData name="Michael Weinstein" userId="dde8f0b8-2f8d-4f82-9f5a-968ead95bb4f" providerId="ADAL" clId="{3B71A893-D951-4D0A-892E-E322AF8FFE62}" dt="2020-05-12T02:47:34.476" v="15234" actId="20577"/>
          <ac:spMkLst>
            <pc:docMk/>
            <pc:sldMk cId="3642204680" sldId="578"/>
            <ac:spMk id="7" creationId="{C3D83CE5-8631-421A-BCFB-40DE9C06C4B8}"/>
          </ac:spMkLst>
        </pc:spChg>
      </pc:sldChg>
      <pc:sldChg chg="add">
        <pc:chgData name="Michael Weinstein" userId="dde8f0b8-2f8d-4f82-9f5a-968ead95bb4f" providerId="ADAL" clId="{3B71A893-D951-4D0A-892E-E322AF8FFE62}" dt="2020-05-12T05:44:44.549" v="15235"/>
        <pc:sldMkLst>
          <pc:docMk/>
          <pc:sldMk cId="1698400458" sldId="579"/>
        </pc:sldMkLst>
      </pc:sldChg>
      <pc:sldChg chg="delSp modSp new mod">
        <pc:chgData name="Michael Weinstein" userId="dde8f0b8-2f8d-4f82-9f5a-968ead95bb4f" providerId="ADAL" clId="{3B71A893-D951-4D0A-892E-E322AF8FFE62}" dt="2020-05-12T05:57:10.225" v="17043" actId="20577"/>
        <pc:sldMkLst>
          <pc:docMk/>
          <pc:sldMk cId="551509894" sldId="580"/>
        </pc:sldMkLst>
        <pc:spChg chg="del">
          <ac:chgData name="Michael Weinstein" userId="dde8f0b8-2f8d-4f82-9f5a-968ead95bb4f" providerId="ADAL" clId="{3B71A893-D951-4D0A-892E-E322AF8FFE62}" dt="2020-05-12T05:50:42.987" v="16051" actId="478"/>
          <ac:spMkLst>
            <pc:docMk/>
            <pc:sldMk cId="551509894" sldId="580"/>
            <ac:spMk id="2" creationId="{9CE91FFE-67E1-429E-843B-1FB43AACE8F4}"/>
          </ac:spMkLst>
        </pc:spChg>
        <pc:spChg chg="mod">
          <ac:chgData name="Michael Weinstein" userId="dde8f0b8-2f8d-4f82-9f5a-968ead95bb4f" providerId="ADAL" clId="{3B71A893-D951-4D0A-892E-E322AF8FFE62}" dt="2020-05-12T05:56:37.927" v="16958" actId="1076"/>
          <ac:spMkLst>
            <pc:docMk/>
            <pc:sldMk cId="551509894" sldId="580"/>
            <ac:spMk id="3" creationId="{755600A9-5681-478A-8B50-9E7CCE815D5F}"/>
          </ac:spMkLst>
        </pc:spChg>
        <pc:spChg chg="mod">
          <ac:chgData name="Michael Weinstein" userId="dde8f0b8-2f8d-4f82-9f5a-968ead95bb4f" providerId="ADAL" clId="{3B71A893-D951-4D0A-892E-E322AF8FFE62}" dt="2020-05-12T05:50:07.353" v="15926" actId="20577"/>
          <ac:spMkLst>
            <pc:docMk/>
            <pc:sldMk cId="551509894" sldId="580"/>
            <ac:spMk id="6" creationId="{AF4F9DD9-252D-423E-BD5F-8475B91C2D47}"/>
          </ac:spMkLst>
        </pc:spChg>
        <pc:spChg chg="mod">
          <ac:chgData name="Michael Weinstein" userId="dde8f0b8-2f8d-4f82-9f5a-968ead95bb4f" providerId="ADAL" clId="{3B71A893-D951-4D0A-892E-E322AF8FFE62}" dt="2020-05-12T05:57:10.225" v="17043" actId="20577"/>
          <ac:spMkLst>
            <pc:docMk/>
            <pc:sldMk cId="551509894" sldId="580"/>
            <ac:spMk id="7" creationId="{6E34D8A8-8584-4B38-A3D1-1A029D1D891F}"/>
          </ac:spMkLst>
        </pc:spChg>
      </pc:sldChg>
      <pc:sldChg chg="addSp delSp modSp add mod">
        <pc:chgData name="Michael Weinstein" userId="dde8f0b8-2f8d-4f82-9f5a-968ead95bb4f" providerId="ADAL" clId="{3B71A893-D951-4D0A-892E-E322AF8FFE62}" dt="2020-05-12T06:00:27.089" v="17052" actId="1076"/>
        <pc:sldMkLst>
          <pc:docMk/>
          <pc:sldMk cId="203042636" sldId="581"/>
        </pc:sldMkLst>
        <pc:picChg chg="add mod">
          <ac:chgData name="Michael Weinstein" userId="dde8f0b8-2f8d-4f82-9f5a-968ead95bb4f" providerId="ADAL" clId="{3B71A893-D951-4D0A-892E-E322AF8FFE62}" dt="2020-05-12T06:00:27.089" v="17052" actId="1076"/>
          <ac:picMkLst>
            <pc:docMk/>
            <pc:sldMk cId="203042636" sldId="581"/>
            <ac:picMk id="3" creationId="{908C4E32-2A23-4CC6-BB15-743822559ED7}"/>
          </ac:picMkLst>
        </pc:picChg>
        <pc:picChg chg="del">
          <ac:chgData name="Michael Weinstein" userId="dde8f0b8-2f8d-4f82-9f5a-968ead95bb4f" providerId="ADAL" clId="{3B71A893-D951-4D0A-892E-E322AF8FFE62}" dt="2020-05-12T05:59:42.312" v="17049" actId="478"/>
          <ac:picMkLst>
            <pc:docMk/>
            <pc:sldMk cId="203042636" sldId="581"/>
            <ac:picMk id="6" creationId="{9BEE9F86-391E-4F2A-A5CA-421F0256994C}"/>
          </ac:picMkLst>
        </pc:picChg>
      </pc:sldChg>
      <pc:sldChg chg="new del">
        <pc:chgData name="Michael Weinstein" userId="dde8f0b8-2f8d-4f82-9f5a-968ead95bb4f" providerId="ADAL" clId="{3B71A893-D951-4D0A-892E-E322AF8FFE62}" dt="2020-05-12T06:11:38.858" v="17319" actId="47"/>
        <pc:sldMkLst>
          <pc:docMk/>
          <pc:sldMk cId="2133616450" sldId="582"/>
        </pc:sldMkLst>
      </pc:sldChg>
      <pc:sldChg chg="addSp delSp modSp add mod">
        <pc:chgData name="Michael Weinstein" userId="dde8f0b8-2f8d-4f82-9f5a-968ead95bb4f" providerId="ADAL" clId="{3B71A893-D951-4D0A-892E-E322AF8FFE62}" dt="2020-05-12T06:01:22.237" v="17058" actId="1076"/>
        <pc:sldMkLst>
          <pc:docMk/>
          <pc:sldMk cId="3521385382" sldId="583"/>
        </pc:sldMkLst>
        <pc:picChg chg="del">
          <ac:chgData name="Michael Weinstein" userId="dde8f0b8-2f8d-4f82-9f5a-968ead95bb4f" providerId="ADAL" clId="{3B71A893-D951-4D0A-892E-E322AF8FFE62}" dt="2020-05-12T06:01:13.281" v="17055" actId="478"/>
          <ac:picMkLst>
            <pc:docMk/>
            <pc:sldMk cId="3521385382" sldId="583"/>
            <ac:picMk id="3" creationId="{908C4E32-2A23-4CC6-BB15-743822559ED7}"/>
          </ac:picMkLst>
        </pc:picChg>
        <pc:picChg chg="add mod">
          <ac:chgData name="Michael Weinstein" userId="dde8f0b8-2f8d-4f82-9f5a-968ead95bb4f" providerId="ADAL" clId="{3B71A893-D951-4D0A-892E-E322AF8FFE62}" dt="2020-05-12T06:01:22.237" v="17058" actId="1076"/>
          <ac:picMkLst>
            <pc:docMk/>
            <pc:sldMk cId="3521385382" sldId="583"/>
            <ac:picMk id="6" creationId="{1ECEA79C-BEC8-465B-A4AC-A33D1479C048}"/>
          </ac:picMkLst>
        </pc:picChg>
      </pc:sldChg>
      <pc:sldChg chg="addSp delSp modSp add mod">
        <pc:chgData name="Michael Weinstein" userId="dde8f0b8-2f8d-4f82-9f5a-968ead95bb4f" providerId="ADAL" clId="{3B71A893-D951-4D0A-892E-E322AF8FFE62}" dt="2020-05-12T06:07:49.536" v="17306" actId="403"/>
        <pc:sldMkLst>
          <pc:docMk/>
          <pc:sldMk cId="3972437795" sldId="584"/>
        </pc:sldMkLst>
        <pc:spChg chg="add mod">
          <ac:chgData name="Michael Weinstein" userId="dde8f0b8-2f8d-4f82-9f5a-968ead95bb4f" providerId="ADAL" clId="{3B71A893-D951-4D0A-892E-E322AF8FFE62}" dt="2020-05-12T06:06:30.704" v="17261" actId="20577"/>
          <ac:spMkLst>
            <pc:docMk/>
            <pc:sldMk cId="3972437795" sldId="584"/>
            <ac:spMk id="7" creationId="{0A0C570B-5CE2-49AE-B8C5-2A8DF69C830D}"/>
          </ac:spMkLst>
        </pc:spChg>
        <pc:spChg chg="add mod">
          <ac:chgData name="Michael Weinstein" userId="dde8f0b8-2f8d-4f82-9f5a-968ead95bb4f" providerId="ADAL" clId="{3B71A893-D951-4D0A-892E-E322AF8FFE62}" dt="2020-05-12T06:07:07.502" v="17294" actId="1076"/>
          <ac:spMkLst>
            <pc:docMk/>
            <pc:sldMk cId="3972437795" sldId="584"/>
            <ac:spMk id="11" creationId="{2A059F63-130C-44F5-AC50-EDF73FA002EE}"/>
          </ac:spMkLst>
        </pc:spChg>
        <pc:spChg chg="add mod">
          <ac:chgData name="Michael Weinstein" userId="dde8f0b8-2f8d-4f82-9f5a-968ead95bb4f" providerId="ADAL" clId="{3B71A893-D951-4D0A-892E-E322AF8FFE62}" dt="2020-05-12T06:07:49.536" v="17306" actId="403"/>
          <ac:spMkLst>
            <pc:docMk/>
            <pc:sldMk cId="3972437795" sldId="584"/>
            <ac:spMk id="14" creationId="{A64AFE71-82A9-444E-BCB6-653526B46EA5}"/>
          </ac:spMkLst>
        </pc:spChg>
        <pc:picChg chg="add mod">
          <ac:chgData name="Michael Weinstein" userId="dde8f0b8-2f8d-4f82-9f5a-968ead95bb4f" providerId="ADAL" clId="{3B71A893-D951-4D0A-892E-E322AF8FFE62}" dt="2020-05-12T06:04:04.536" v="17064" actId="1076"/>
          <ac:picMkLst>
            <pc:docMk/>
            <pc:sldMk cId="3972437795" sldId="584"/>
            <ac:picMk id="3" creationId="{50AFC953-9033-4A0E-BD55-28469D83E0D0}"/>
          </ac:picMkLst>
        </pc:picChg>
        <pc:picChg chg="del">
          <ac:chgData name="Michael Weinstein" userId="dde8f0b8-2f8d-4f82-9f5a-968ead95bb4f" providerId="ADAL" clId="{3B71A893-D951-4D0A-892E-E322AF8FFE62}" dt="2020-05-12T06:03:45.431" v="17060" actId="478"/>
          <ac:picMkLst>
            <pc:docMk/>
            <pc:sldMk cId="3972437795" sldId="584"/>
            <ac:picMk id="6" creationId="{1ECEA79C-BEC8-465B-A4AC-A33D1479C048}"/>
          </ac:picMkLst>
        </pc:picChg>
        <pc:cxnChg chg="add mod">
          <ac:chgData name="Michael Weinstein" userId="dde8f0b8-2f8d-4f82-9f5a-968ead95bb4f" providerId="ADAL" clId="{3B71A893-D951-4D0A-892E-E322AF8FFE62}" dt="2020-05-12T06:06:51.213" v="17263" actId="14100"/>
          <ac:cxnSpMkLst>
            <pc:docMk/>
            <pc:sldMk cId="3972437795" sldId="584"/>
            <ac:cxnSpMk id="9" creationId="{89A52A52-9BE3-4E7B-ABB2-C007EEBA106E}"/>
          </ac:cxnSpMkLst>
        </pc:cxnChg>
        <pc:cxnChg chg="add mod">
          <ac:chgData name="Michael Weinstein" userId="dde8f0b8-2f8d-4f82-9f5a-968ead95bb4f" providerId="ADAL" clId="{3B71A893-D951-4D0A-892E-E322AF8FFE62}" dt="2020-05-12T06:07:21.578" v="17297" actId="14100"/>
          <ac:cxnSpMkLst>
            <pc:docMk/>
            <pc:sldMk cId="3972437795" sldId="584"/>
            <ac:cxnSpMk id="12" creationId="{60467BAA-B806-4B8E-B6EE-CFCCCA2B8816}"/>
          </ac:cxnSpMkLst>
        </pc:cxnChg>
      </pc:sldChg>
      <pc:sldChg chg="addSp delSp modSp add mod ord">
        <pc:chgData name="Michael Weinstein" userId="dde8f0b8-2f8d-4f82-9f5a-968ead95bb4f" providerId="ADAL" clId="{3B71A893-D951-4D0A-892E-E322AF8FFE62}" dt="2020-05-12T06:10:51.470" v="17317" actId="1076"/>
        <pc:sldMkLst>
          <pc:docMk/>
          <pc:sldMk cId="40127173" sldId="585"/>
        </pc:sldMkLst>
        <pc:picChg chg="add del mod">
          <ac:chgData name="Michael Weinstein" userId="dde8f0b8-2f8d-4f82-9f5a-968ead95bb4f" providerId="ADAL" clId="{3B71A893-D951-4D0A-892E-E322AF8FFE62}" dt="2020-05-12T06:10:21.014" v="17314" actId="478"/>
          <ac:picMkLst>
            <pc:docMk/>
            <pc:sldMk cId="40127173" sldId="585"/>
            <ac:picMk id="3" creationId="{41D9ECDE-B9AB-4B21-A57E-857BBAF0D231}"/>
          </ac:picMkLst>
        </pc:picChg>
        <pc:picChg chg="del">
          <ac:chgData name="Michael Weinstein" userId="dde8f0b8-2f8d-4f82-9f5a-968ead95bb4f" providerId="ADAL" clId="{3B71A893-D951-4D0A-892E-E322AF8FFE62}" dt="2020-05-12T06:09:08.250" v="17310" actId="478"/>
          <ac:picMkLst>
            <pc:docMk/>
            <pc:sldMk cId="40127173" sldId="585"/>
            <ac:picMk id="6" creationId="{1ECEA79C-BEC8-465B-A4AC-A33D1479C048}"/>
          </ac:picMkLst>
        </pc:picChg>
        <pc:picChg chg="add mod">
          <ac:chgData name="Michael Weinstein" userId="dde8f0b8-2f8d-4f82-9f5a-968ead95bb4f" providerId="ADAL" clId="{3B71A893-D951-4D0A-892E-E322AF8FFE62}" dt="2020-05-12T06:10:51.470" v="17317" actId="1076"/>
          <ac:picMkLst>
            <pc:docMk/>
            <pc:sldMk cId="40127173" sldId="585"/>
            <ac:picMk id="7" creationId="{3EC2B3D5-E5D2-4C8F-B0B2-688170DAEA0F}"/>
          </ac:picMkLst>
        </pc:picChg>
      </pc:sldChg>
      <pc:sldChg chg="addSp delSp modSp add mod">
        <pc:chgData name="Michael Weinstein" userId="dde8f0b8-2f8d-4f82-9f5a-968ead95bb4f" providerId="ADAL" clId="{3B71A893-D951-4D0A-892E-E322AF8FFE62}" dt="2020-05-12T06:11:54.124" v="17323" actId="1076"/>
        <pc:sldMkLst>
          <pc:docMk/>
          <pc:sldMk cId="4213033854" sldId="586"/>
        </pc:sldMkLst>
        <pc:picChg chg="add mod">
          <ac:chgData name="Michael Weinstein" userId="dde8f0b8-2f8d-4f82-9f5a-968ead95bb4f" providerId="ADAL" clId="{3B71A893-D951-4D0A-892E-E322AF8FFE62}" dt="2020-05-12T06:11:54.124" v="17323" actId="1076"/>
          <ac:picMkLst>
            <pc:docMk/>
            <pc:sldMk cId="4213033854" sldId="586"/>
            <ac:picMk id="3" creationId="{5D87AB15-A8DB-4B7F-A946-8520BDF8DA4B}"/>
          </ac:picMkLst>
        </pc:picChg>
        <pc:picChg chg="del">
          <ac:chgData name="Michael Weinstein" userId="dde8f0b8-2f8d-4f82-9f5a-968ead95bb4f" providerId="ADAL" clId="{3B71A893-D951-4D0A-892E-E322AF8FFE62}" dt="2020-05-12T06:11:44.705" v="17320" actId="478"/>
          <ac:picMkLst>
            <pc:docMk/>
            <pc:sldMk cId="4213033854" sldId="586"/>
            <ac:picMk id="7" creationId="{3EC2B3D5-E5D2-4C8F-B0B2-688170DAEA0F}"/>
          </ac:picMkLst>
        </pc:picChg>
      </pc:sldChg>
      <pc:sldChg chg="addSp delSp modSp add mod">
        <pc:chgData name="Michael Weinstein" userId="dde8f0b8-2f8d-4f82-9f5a-968ead95bb4f" providerId="ADAL" clId="{3B71A893-D951-4D0A-892E-E322AF8FFE62}" dt="2020-05-12T06:14:46.672" v="17387" actId="1076"/>
        <pc:sldMkLst>
          <pc:docMk/>
          <pc:sldMk cId="3523730967" sldId="587"/>
        </pc:sldMkLst>
        <pc:spChg chg="add mod">
          <ac:chgData name="Michael Weinstein" userId="dde8f0b8-2f8d-4f82-9f5a-968ead95bb4f" providerId="ADAL" clId="{3B71A893-D951-4D0A-892E-E322AF8FFE62}" dt="2020-05-12T06:14:46.672" v="17387" actId="1076"/>
          <ac:spMkLst>
            <pc:docMk/>
            <pc:sldMk cId="3523730967" sldId="587"/>
            <ac:spMk id="7" creationId="{01B97331-0A82-4AA6-BB13-2C2D02C55DE9}"/>
          </ac:spMkLst>
        </pc:spChg>
        <pc:spChg chg="add mod">
          <ac:chgData name="Michael Weinstein" userId="dde8f0b8-2f8d-4f82-9f5a-968ead95bb4f" providerId="ADAL" clId="{3B71A893-D951-4D0A-892E-E322AF8FFE62}" dt="2020-05-12T06:14:46.672" v="17387" actId="1076"/>
          <ac:spMkLst>
            <pc:docMk/>
            <pc:sldMk cId="3523730967" sldId="587"/>
            <ac:spMk id="8" creationId="{A578D8FE-D9CB-482A-A9B9-E08175F28F8D}"/>
          </ac:spMkLst>
        </pc:spChg>
        <pc:spChg chg="add mod">
          <ac:chgData name="Michael Weinstein" userId="dde8f0b8-2f8d-4f82-9f5a-968ead95bb4f" providerId="ADAL" clId="{3B71A893-D951-4D0A-892E-E322AF8FFE62}" dt="2020-05-12T06:14:46.672" v="17387" actId="1076"/>
          <ac:spMkLst>
            <pc:docMk/>
            <pc:sldMk cId="3523730967" sldId="587"/>
            <ac:spMk id="9" creationId="{12D976D4-0CDE-4180-9FE5-A79D0AEC9897}"/>
          </ac:spMkLst>
        </pc:spChg>
        <pc:picChg chg="del">
          <ac:chgData name="Michael Weinstein" userId="dde8f0b8-2f8d-4f82-9f5a-968ead95bb4f" providerId="ADAL" clId="{3B71A893-D951-4D0A-892E-E322AF8FFE62}" dt="2020-05-12T06:13:07.832" v="17325" actId="478"/>
          <ac:picMkLst>
            <pc:docMk/>
            <pc:sldMk cId="3523730967" sldId="587"/>
            <ac:picMk id="3" creationId="{5D87AB15-A8DB-4B7F-A946-8520BDF8DA4B}"/>
          </ac:picMkLst>
        </pc:picChg>
        <pc:picChg chg="add mod">
          <ac:chgData name="Michael Weinstein" userId="dde8f0b8-2f8d-4f82-9f5a-968ead95bb4f" providerId="ADAL" clId="{3B71A893-D951-4D0A-892E-E322AF8FFE62}" dt="2020-05-12T06:14:46.672" v="17387" actId="1076"/>
          <ac:picMkLst>
            <pc:docMk/>
            <pc:sldMk cId="3523730967" sldId="587"/>
            <ac:picMk id="6" creationId="{5D211496-D6D3-443B-A8A5-C418F6914C81}"/>
          </ac:picMkLst>
        </pc:picChg>
      </pc:sldChg>
      <pc:sldChg chg="modSp new mod ord">
        <pc:chgData name="Michael Weinstein" userId="dde8f0b8-2f8d-4f82-9f5a-968ead95bb4f" providerId="ADAL" clId="{3B71A893-D951-4D0A-892E-E322AF8FFE62}" dt="2020-05-12T15:49:56.419" v="17514"/>
        <pc:sldMkLst>
          <pc:docMk/>
          <pc:sldMk cId="3470626604" sldId="588"/>
        </pc:sldMkLst>
        <pc:spChg chg="mod">
          <ac:chgData name="Michael Weinstein" userId="dde8f0b8-2f8d-4f82-9f5a-968ead95bb4f" providerId="ADAL" clId="{3B71A893-D951-4D0A-892E-E322AF8FFE62}" dt="2020-05-12T06:17:14.469" v="17425" actId="20577"/>
          <ac:spMkLst>
            <pc:docMk/>
            <pc:sldMk cId="3470626604" sldId="588"/>
            <ac:spMk id="4" creationId="{52E60921-DEF2-4D30-8B7F-4C8667E9ABA5}"/>
          </ac:spMkLst>
        </pc:spChg>
      </pc:sldChg>
      <pc:sldChg chg="addSp delSp modSp new mod ord">
        <pc:chgData name="Michael Weinstein" userId="dde8f0b8-2f8d-4f82-9f5a-968ead95bb4f" providerId="ADAL" clId="{3B71A893-D951-4D0A-892E-E322AF8FFE62}" dt="2020-05-13T01:36:04.458" v="17543" actId="1076"/>
        <pc:sldMkLst>
          <pc:docMk/>
          <pc:sldMk cId="1961284280" sldId="589"/>
        </pc:sldMkLst>
        <pc:spChg chg="del">
          <ac:chgData name="Michael Weinstein" userId="dde8f0b8-2f8d-4f82-9f5a-968ead95bb4f" providerId="ADAL" clId="{3B71A893-D951-4D0A-892E-E322AF8FFE62}" dt="2020-05-12T06:35:12.382" v="17483" actId="478"/>
          <ac:spMkLst>
            <pc:docMk/>
            <pc:sldMk cId="1961284280" sldId="589"/>
            <ac:spMk id="4" creationId="{932C7E1A-4605-4595-9ACB-50EAC4F72AC5}"/>
          </ac:spMkLst>
        </pc:spChg>
        <pc:spChg chg="add mod">
          <ac:chgData name="Michael Weinstein" userId="dde8f0b8-2f8d-4f82-9f5a-968ead95bb4f" providerId="ADAL" clId="{3B71A893-D951-4D0A-892E-E322AF8FFE62}" dt="2020-05-13T01:35:50.738" v="17541" actId="207"/>
          <ac:spMkLst>
            <pc:docMk/>
            <pc:sldMk cId="1961284280" sldId="589"/>
            <ac:spMk id="4" creationId="{99F37696-514C-45CA-9CDA-CB21758B1B6F}"/>
          </ac:spMkLst>
        </pc:spChg>
        <pc:spChg chg="del">
          <ac:chgData name="Michael Weinstein" userId="dde8f0b8-2f8d-4f82-9f5a-968ead95bb4f" providerId="ADAL" clId="{3B71A893-D951-4D0A-892E-E322AF8FFE62}" dt="2020-05-12T06:34:55.733" v="17479" actId="478"/>
          <ac:spMkLst>
            <pc:docMk/>
            <pc:sldMk cId="1961284280" sldId="589"/>
            <ac:spMk id="5" creationId="{304CCA4B-7680-4F4C-9BA4-08AF93312EB3}"/>
          </ac:spMkLst>
        </pc:spChg>
        <pc:spChg chg="mod">
          <ac:chgData name="Michael Weinstein" userId="dde8f0b8-2f8d-4f82-9f5a-968ead95bb4f" providerId="ADAL" clId="{3B71A893-D951-4D0A-892E-E322AF8FFE62}" dt="2020-05-12T06:51:50.463" v="17490" actId="20577"/>
          <ac:spMkLst>
            <pc:docMk/>
            <pc:sldMk cId="1961284280" sldId="589"/>
            <ac:spMk id="6" creationId="{D49DD68D-5D9A-4C4F-A14A-74D3BFB862CD}"/>
          </ac:spMkLst>
        </pc:spChg>
        <pc:spChg chg="add mod">
          <ac:chgData name="Michael Weinstein" userId="dde8f0b8-2f8d-4f82-9f5a-968ead95bb4f" providerId="ADAL" clId="{3B71A893-D951-4D0A-892E-E322AF8FFE62}" dt="2020-05-12T06:38:47.769" v="17489" actId="2085"/>
          <ac:spMkLst>
            <pc:docMk/>
            <pc:sldMk cId="1961284280" sldId="589"/>
            <ac:spMk id="8" creationId="{B9D9D50A-5823-4C74-8207-B5718DC32001}"/>
          </ac:spMkLst>
        </pc:spChg>
        <pc:spChg chg="add mod">
          <ac:chgData name="Michael Weinstein" userId="dde8f0b8-2f8d-4f82-9f5a-968ead95bb4f" providerId="ADAL" clId="{3B71A893-D951-4D0A-892E-E322AF8FFE62}" dt="2020-05-13T01:36:04.458" v="17543" actId="1076"/>
          <ac:spMkLst>
            <pc:docMk/>
            <pc:sldMk cId="1961284280" sldId="589"/>
            <ac:spMk id="9" creationId="{29AE6AD6-42AD-4EEE-A7BB-702A3553982E}"/>
          </ac:spMkLst>
        </pc:spChg>
        <pc:picChg chg="add mod modCrop">
          <ac:chgData name="Michael Weinstein" userId="dde8f0b8-2f8d-4f82-9f5a-968ead95bb4f" providerId="ADAL" clId="{3B71A893-D951-4D0A-892E-E322AF8FFE62}" dt="2020-05-12T06:35:35.315" v="17486" actId="1076"/>
          <ac:picMkLst>
            <pc:docMk/>
            <pc:sldMk cId="1961284280" sldId="589"/>
            <ac:picMk id="7" creationId="{09B6D22C-CBC8-45F4-B421-1156EAECA4F5}"/>
          </ac:picMkLst>
        </pc:picChg>
      </pc:sldChg>
      <pc:sldChg chg="addSp delSp modSp add mod ord">
        <pc:chgData name="Michael Weinstein" userId="dde8f0b8-2f8d-4f82-9f5a-968ead95bb4f" providerId="ADAL" clId="{3B71A893-D951-4D0A-892E-E322AF8FFE62}" dt="2020-05-13T01:36:51.403" v="17554" actId="1076"/>
        <pc:sldMkLst>
          <pc:docMk/>
          <pc:sldMk cId="319830597" sldId="590"/>
        </pc:sldMkLst>
        <pc:spChg chg="add del mod ord">
          <ac:chgData name="Michael Weinstein" userId="dde8f0b8-2f8d-4f82-9f5a-968ead95bb4f" providerId="ADAL" clId="{3B71A893-D951-4D0A-892E-E322AF8FFE62}" dt="2020-05-13T01:36:23.118" v="17544" actId="164"/>
          <ac:spMkLst>
            <pc:docMk/>
            <pc:sldMk cId="319830597" sldId="590"/>
            <ac:spMk id="8" creationId="{B9D9D50A-5823-4C74-8207-B5718DC32001}"/>
          </ac:spMkLst>
        </pc:spChg>
        <pc:spChg chg="add mod">
          <ac:chgData name="Michael Weinstein" userId="dde8f0b8-2f8d-4f82-9f5a-968ead95bb4f" providerId="ADAL" clId="{3B71A893-D951-4D0A-892E-E322AF8FFE62}" dt="2020-05-13T01:36:45.135" v="17553" actId="1076"/>
          <ac:spMkLst>
            <pc:docMk/>
            <pc:sldMk cId="319830597" sldId="590"/>
            <ac:spMk id="9" creationId="{3D30425B-41FB-4956-BD27-265ACDF9D682}"/>
          </ac:spMkLst>
        </pc:spChg>
        <pc:spChg chg="add mod">
          <ac:chgData name="Michael Weinstein" userId="dde8f0b8-2f8d-4f82-9f5a-968ead95bb4f" providerId="ADAL" clId="{3B71A893-D951-4D0A-892E-E322AF8FFE62}" dt="2020-05-13T01:36:51.403" v="17554" actId="1076"/>
          <ac:spMkLst>
            <pc:docMk/>
            <pc:sldMk cId="319830597" sldId="590"/>
            <ac:spMk id="10" creationId="{29FEFCF8-9263-4428-B142-BA28320CC73E}"/>
          </ac:spMkLst>
        </pc:spChg>
        <pc:grpChg chg="add mod">
          <ac:chgData name="Michael Weinstein" userId="dde8f0b8-2f8d-4f82-9f5a-968ead95bb4f" providerId="ADAL" clId="{3B71A893-D951-4D0A-892E-E322AF8FFE62}" dt="2020-05-13T01:36:28.302" v="17546" actId="1076"/>
          <ac:grpSpMkLst>
            <pc:docMk/>
            <pc:sldMk cId="319830597" sldId="590"/>
            <ac:grpSpMk id="5" creationId="{C04DD126-ED7A-4F0D-820B-BE613060EEB3}"/>
          </ac:grpSpMkLst>
        </pc:grpChg>
        <pc:picChg chg="add mod modCrop">
          <ac:chgData name="Michael Weinstein" userId="dde8f0b8-2f8d-4f82-9f5a-968ead95bb4f" providerId="ADAL" clId="{3B71A893-D951-4D0A-892E-E322AF8FFE62}" dt="2020-05-13T01:36:23.118" v="17544" actId="164"/>
          <ac:picMkLst>
            <pc:docMk/>
            <pc:sldMk cId="319830597" sldId="590"/>
            <ac:picMk id="4" creationId="{EB98887D-F528-46CD-A59B-5FF20E96691E}"/>
          </ac:picMkLst>
        </pc:picChg>
        <pc:picChg chg="del">
          <ac:chgData name="Michael Weinstein" userId="dde8f0b8-2f8d-4f82-9f5a-968ead95bb4f" providerId="ADAL" clId="{3B71A893-D951-4D0A-892E-E322AF8FFE62}" dt="2020-05-12T06:52:14.009" v="17494" actId="478"/>
          <ac:picMkLst>
            <pc:docMk/>
            <pc:sldMk cId="319830597" sldId="590"/>
            <ac:picMk id="7" creationId="{09B6D22C-CBC8-45F4-B421-1156EAECA4F5}"/>
          </ac:picMkLst>
        </pc:picChg>
      </pc:sldChg>
      <pc:sldChg chg="addSp delSp modSp new mod">
        <pc:chgData name="Michael Weinstein" userId="dde8f0b8-2f8d-4f82-9f5a-968ead95bb4f" providerId="ADAL" clId="{3B71A893-D951-4D0A-892E-E322AF8FFE62}" dt="2020-05-13T02:01:17.872" v="17710" actId="20577"/>
        <pc:sldMkLst>
          <pc:docMk/>
          <pc:sldMk cId="4099012008" sldId="591"/>
        </pc:sldMkLst>
        <pc:spChg chg="del">
          <ac:chgData name="Michael Weinstein" userId="dde8f0b8-2f8d-4f82-9f5a-968ead95bb4f" providerId="ADAL" clId="{3B71A893-D951-4D0A-892E-E322AF8FFE62}" dt="2020-05-12T21:35:07.936" v="17517" actId="478"/>
          <ac:spMkLst>
            <pc:docMk/>
            <pc:sldMk cId="4099012008" sldId="591"/>
            <ac:spMk id="4" creationId="{1964AF7F-6953-4DA5-8152-8D36CD5940A5}"/>
          </ac:spMkLst>
        </pc:spChg>
        <pc:spChg chg="del">
          <ac:chgData name="Michael Weinstein" userId="dde8f0b8-2f8d-4f82-9f5a-968ead95bb4f" providerId="ADAL" clId="{3B71A893-D951-4D0A-892E-E322AF8FFE62}" dt="2020-05-12T21:35:06.248" v="17516" actId="478"/>
          <ac:spMkLst>
            <pc:docMk/>
            <pc:sldMk cId="4099012008" sldId="591"/>
            <ac:spMk id="5" creationId="{B39F53A1-EC87-4DA6-8097-9B103A91EA2A}"/>
          </ac:spMkLst>
        </pc:spChg>
        <pc:spChg chg="mod">
          <ac:chgData name="Michael Weinstein" userId="dde8f0b8-2f8d-4f82-9f5a-968ead95bb4f" providerId="ADAL" clId="{3B71A893-D951-4D0A-892E-E322AF8FFE62}" dt="2020-05-13T02:01:17.872" v="17710" actId="20577"/>
          <ac:spMkLst>
            <pc:docMk/>
            <pc:sldMk cId="4099012008" sldId="591"/>
            <ac:spMk id="6" creationId="{ED6EA206-BFDE-4260-B1BF-935BAB6D2660}"/>
          </ac:spMkLst>
        </pc:spChg>
        <pc:spChg chg="add mod">
          <ac:chgData name="Michael Weinstein" userId="dde8f0b8-2f8d-4f82-9f5a-968ead95bb4f" providerId="ADAL" clId="{3B71A893-D951-4D0A-892E-E322AF8FFE62}" dt="2020-05-13T01:42:28.757" v="17574" actId="1037"/>
          <ac:spMkLst>
            <pc:docMk/>
            <pc:sldMk cId="4099012008" sldId="591"/>
            <ac:spMk id="8" creationId="{AABF40B9-2291-4010-956C-45F8BE693BE1}"/>
          </ac:spMkLst>
        </pc:spChg>
        <pc:spChg chg="add mod">
          <ac:chgData name="Michael Weinstein" userId="dde8f0b8-2f8d-4f82-9f5a-968ead95bb4f" providerId="ADAL" clId="{3B71A893-D951-4D0A-892E-E322AF8FFE62}" dt="2020-05-13T01:42:32.883" v="17575" actId="1076"/>
          <ac:spMkLst>
            <pc:docMk/>
            <pc:sldMk cId="4099012008" sldId="591"/>
            <ac:spMk id="9" creationId="{8A06259C-09A5-4FFA-BBE7-8965BD0C30D6}"/>
          </ac:spMkLst>
        </pc:spChg>
        <pc:spChg chg="add mod">
          <ac:chgData name="Michael Weinstein" userId="dde8f0b8-2f8d-4f82-9f5a-968ead95bb4f" providerId="ADAL" clId="{3B71A893-D951-4D0A-892E-E322AF8FFE62}" dt="2020-05-13T01:42:46.492" v="17577" actId="14100"/>
          <ac:spMkLst>
            <pc:docMk/>
            <pc:sldMk cId="4099012008" sldId="591"/>
            <ac:spMk id="10" creationId="{4411FB3A-D771-4B0F-AA71-C7369053A056}"/>
          </ac:spMkLst>
        </pc:spChg>
        <pc:spChg chg="add mod">
          <ac:chgData name="Michael Weinstein" userId="dde8f0b8-2f8d-4f82-9f5a-968ead95bb4f" providerId="ADAL" clId="{3B71A893-D951-4D0A-892E-E322AF8FFE62}" dt="2020-05-13T01:43:25.719" v="17668" actId="1076"/>
          <ac:spMkLst>
            <pc:docMk/>
            <pc:sldMk cId="4099012008" sldId="591"/>
            <ac:spMk id="11" creationId="{760B722F-1F30-499A-BD86-BCD02CEA864B}"/>
          </ac:spMkLst>
        </pc:spChg>
        <pc:picChg chg="add del mod">
          <ac:chgData name="Michael Weinstein" userId="dde8f0b8-2f8d-4f82-9f5a-968ead95bb4f" providerId="ADAL" clId="{3B71A893-D951-4D0A-892E-E322AF8FFE62}" dt="2020-05-13T01:39:13.508" v="17562" actId="478"/>
          <ac:picMkLst>
            <pc:docMk/>
            <pc:sldMk cId="4099012008" sldId="591"/>
            <ac:picMk id="4" creationId="{803A52F7-5831-4EB8-A502-5AC2FB65FFBA}"/>
          </ac:picMkLst>
        </pc:picChg>
        <pc:picChg chg="add mod ord">
          <ac:chgData name="Michael Weinstein" userId="dde8f0b8-2f8d-4f82-9f5a-968ead95bb4f" providerId="ADAL" clId="{3B71A893-D951-4D0A-892E-E322AF8FFE62}" dt="2020-05-13T01:40:36.665" v="17567" actId="14100"/>
          <ac:picMkLst>
            <pc:docMk/>
            <pc:sldMk cId="4099012008" sldId="591"/>
            <ac:picMk id="5" creationId="{2564580A-2915-432B-BF3F-090BCDFE2197}"/>
          </ac:picMkLst>
        </pc:picChg>
        <pc:picChg chg="add del mod modCrop">
          <ac:chgData name="Michael Weinstein" userId="dde8f0b8-2f8d-4f82-9f5a-968ead95bb4f" providerId="ADAL" clId="{3B71A893-D951-4D0A-892E-E322AF8FFE62}" dt="2020-05-13T01:32:36.494" v="17531" actId="478"/>
          <ac:picMkLst>
            <pc:docMk/>
            <pc:sldMk cId="4099012008" sldId="591"/>
            <ac:picMk id="7" creationId="{36527617-DF6F-40A5-954A-563AB9573D14}"/>
          </ac:picMkLst>
        </pc:picChg>
      </pc:sldChg>
      <pc:sldChg chg="addSp delSp modSp new mod">
        <pc:chgData name="Michael Weinstein" userId="dde8f0b8-2f8d-4f82-9f5a-968ead95bb4f" providerId="ADAL" clId="{3B71A893-D951-4D0A-892E-E322AF8FFE62}" dt="2020-05-13T02:01:28.080" v="17725" actId="20577"/>
        <pc:sldMkLst>
          <pc:docMk/>
          <pc:sldMk cId="123101588" sldId="592"/>
        </pc:sldMkLst>
        <pc:spChg chg="del">
          <ac:chgData name="Michael Weinstein" userId="dde8f0b8-2f8d-4f82-9f5a-968ead95bb4f" providerId="ADAL" clId="{3B71A893-D951-4D0A-892E-E322AF8FFE62}" dt="2020-05-12T21:46:21.155" v="17527" actId="478"/>
          <ac:spMkLst>
            <pc:docMk/>
            <pc:sldMk cId="123101588" sldId="592"/>
            <ac:spMk id="4" creationId="{38C58F00-B91D-4E04-A7F3-2661773D9FA8}"/>
          </ac:spMkLst>
        </pc:spChg>
        <pc:spChg chg="del">
          <ac:chgData name="Michael Weinstein" userId="dde8f0b8-2f8d-4f82-9f5a-968ead95bb4f" providerId="ADAL" clId="{3B71A893-D951-4D0A-892E-E322AF8FFE62}" dt="2020-05-12T21:46:19.401" v="17526" actId="478"/>
          <ac:spMkLst>
            <pc:docMk/>
            <pc:sldMk cId="123101588" sldId="592"/>
            <ac:spMk id="5" creationId="{A005E378-4857-40EF-8432-C8B80C096FA5}"/>
          </ac:spMkLst>
        </pc:spChg>
        <pc:spChg chg="mod">
          <ac:chgData name="Michael Weinstein" userId="dde8f0b8-2f8d-4f82-9f5a-968ead95bb4f" providerId="ADAL" clId="{3B71A893-D951-4D0A-892E-E322AF8FFE62}" dt="2020-05-13T02:01:28.080" v="17725" actId="20577"/>
          <ac:spMkLst>
            <pc:docMk/>
            <pc:sldMk cId="123101588" sldId="592"/>
            <ac:spMk id="6" creationId="{0D2B3455-7FFF-40BE-A425-70923368AB43}"/>
          </ac:spMkLst>
        </pc:spChg>
        <pc:spChg chg="add mod">
          <ac:chgData name="Michael Weinstein" userId="dde8f0b8-2f8d-4f82-9f5a-968ead95bb4f" providerId="ADAL" clId="{3B71A893-D951-4D0A-892E-E322AF8FFE62}" dt="2020-05-13T01:59:04.445" v="17674" actId="1076"/>
          <ac:spMkLst>
            <pc:docMk/>
            <pc:sldMk cId="123101588" sldId="592"/>
            <ac:spMk id="8" creationId="{4423E596-9D79-4598-888E-397086805BB7}"/>
          </ac:spMkLst>
        </pc:spChg>
        <pc:spChg chg="add mod">
          <ac:chgData name="Michael Weinstein" userId="dde8f0b8-2f8d-4f82-9f5a-968ead95bb4f" providerId="ADAL" clId="{3B71A893-D951-4D0A-892E-E322AF8FFE62}" dt="2020-05-13T01:59:15.891" v="17676" actId="1076"/>
          <ac:spMkLst>
            <pc:docMk/>
            <pc:sldMk cId="123101588" sldId="592"/>
            <ac:spMk id="9" creationId="{1A6AC852-41EF-4C77-9398-F965BC845485}"/>
          </ac:spMkLst>
        </pc:spChg>
        <pc:picChg chg="add mod">
          <ac:chgData name="Michael Weinstein" userId="dde8f0b8-2f8d-4f82-9f5a-968ead95bb4f" providerId="ADAL" clId="{3B71A893-D951-4D0A-892E-E322AF8FFE62}" dt="2020-05-13T01:58:48.922" v="17672" actId="14100"/>
          <ac:picMkLst>
            <pc:docMk/>
            <pc:sldMk cId="123101588" sldId="592"/>
            <ac:picMk id="4" creationId="{44E5E304-B02A-423F-A800-42F35A221303}"/>
          </ac:picMkLst>
        </pc:picChg>
        <pc:picChg chg="add del mod">
          <ac:chgData name="Michael Weinstein" userId="dde8f0b8-2f8d-4f82-9f5a-968ead95bb4f" providerId="ADAL" clId="{3B71A893-D951-4D0A-892E-E322AF8FFE62}" dt="2020-05-13T01:43:54.949" v="17669" actId="478"/>
          <ac:picMkLst>
            <pc:docMk/>
            <pc:sldMk cId="123101588" sldId="592"/>
            <ac:picMk id="7" creationId="{0DB3D77C-4F46-42BA-A152-E10B8CD775E2}"/>
          </ac:picMkLst>
        </pc:picChg>
      </pc:sldChg>
      <pc:sldChg chg="addSp delSp modSp new mod">
        <pc:chgData name="Michael Weinstein" userId="dde8f0b8-2f8d-4f82-9f5a-968ead95bb4f" providerId="ADAL" clId="{3B71A893-D951-4D0A-892E-E322AF8FFE62}" dt="2020-05-13T02:01:39.911" v="17753" actId="20577"/>
        <pc:sldMkLst>
          <pc:docMk/>
          <pc:sldMk cId="1883052931" sldId="593"/>
        </pc:sldMkLst>
        <pc:spChg chg="del">
          <ac:chgData name="Michael Weinstein" userId="dde8f0b8-2f8d-4f82-9f5a-968ead95bb4f" providerId="ADAL" clId="{3B71A893-D951-4D0A-892E-E322AF8FFE62}" dt="2020-05-13T02:00:46.367" v="17679" actId="478"/>
          <ac:spMkLst>
            <pc:docMk/>
            <pc:sldMk cId="1883052931" sldId="593"/>
            <ac:spMk id="4" creationId="{04D0E597-8011-43A6-8CE8-76A93816900F}"/>
          </ac:spMkLst>
        </pc:spChg>
        <pc:spChg chg="del">
          <ac:chgData name="Michael Weinstein" userId="dde8f0b8-2f8d-4f82-9f5a-968ead95bb4f" providerId="ADAL" clId="{3B71A893-D951-4D0A-892E-E322AF8FFE62}" dt="2020-05-13T02:00:42.224" v="17678" actId="478"/>
          <ac:spMkLst>
            <pc:docMk/>
            <pc:sldMk cId="1883052931" sldId="593"/>
            <ac:spMk id="5" creationId="{38AC0FD0-40C3-43B8-9B23-5C1D3502022A}"/>
          </ac:spMkLst>
        </pc:spChg>
        <pc:spChg chg="mod">
          <ac:chgData name="Michael Weinstein" userId="dde8f0b8-2f8d-4f82-9f5a-968ead95bb4f" providerId="ADAL" clId="{3B71A893-D951-4D0A-892E-E322AF8FFE62}" dt="2020-05-13T02:01:39.911" v="17753" actId="20577"/>
          <ac:spMkLst>
            <pc:docMk/>
            <pc:sldMk cId="1883052931" sldId="593"/>
            <ac:spMk id="6" creationId="{1CFB7867-70EF-4230-859B-E02A3B2F31B3}"/>
          </ac:spMkLst>
        </pc:spChg>
        <pc:picChg chg="add mod">
          <ac:chgData name="Michael Weinstein" userId="dde8f0b8-2f8d-4f82-9f5a-968ead95bb4f" providerId="ADAL" clId="{3B71A893-D951-4D0A-892E-E322AF8FFE62}" dt="2020-05-13T02:01:04.879" v="17684" actId="1076"/>
          <ac:picMkLst>
            <pc:docMk/>
            <pc:sldMk cId="1883052931" sldId="593"/>
            <ac:picMk id="7" creationId="{369FC2EB-78BF-4A97-8752-B60AE2A9EDCC}"/>
          </ac:picMkLst>
        </pc:picChg>
      </pc:sldChg>
      <pc:sldChg chg="addSp delSp modSp new mod">
        <pc:chgData name="Michael Weinstein" userId="dde8f0b8-2f8d-4f82-9f5a-968ead95bb4f" providerId="ADAL" clId="{3B71A893-D951-4D0A-892E-E322AF8FFE62}" dt="2020-05-13T02:10:53.037" v="17925" actId="1076"/>
        <pc:sldMkLst>
          <pc:docMk/>
          <pc:sldMk cId="1818000069" sldId="594"/>
        </pc:sldMkLst>
        <pc:spChg chg="del">
          <ac:chgData name="Michael Weinstein" userId="dde8f0b8-2f8d-4f82-9f5a-968ead95bb4f" providerId="ADAL" clId="{3B71A893-D951-4D0A-892E-E322AF8FFE62}" dt="2020-05-13T02:08:46.643" v="17756" actId="478"/>
          <ac:spMkLst>
            <pc:docMk/>
            <pc:sldMk cId="1818000069" sldId="594"/>
            <ac:spMk id="4" creationId="{2001807A-BF0C-4D9C-8FC6-78B9C9423493}"/>
          </ac:spMkLst>
        </pc:spChg>
        <pc:spChg chg="del">
          <ac:chgData name="Michael Weinstein" userId="dde8f0b8-2f8d-4f82-9f5a-968ead95bb4f" providerId="ADAL" clId="{3B71A893-D951-4D0A-892E-E322AF8FFE62}" dt="2020-05-13T02:08:45.093" v="17755" actId="478"/>
          <ac:spMkLst>
            <pc:docMk/>
            <pc:sldMk cId="1818000069" sldId="594"/>
            <ac:spMk id="5" creationId="{69A8BC7E-2D4E-40A4-9BD9-D4ADD90F7675}"/>
          </ac:spMkLst>
        </pc:spChg>
        <pc:spChg chg="mod">
          <ac:chgData name="Michael Weinstein" userId="dde8f0b8-2f8d-4f82-9f5a-968ead95bb4f" providerId="ADAL" clId="{3B71A893-D951-4D0A-892E-E322AF8FFE62}" dt="2020-05-13T02:09:52.015" v="17883" actId="20577"/>
          <ac:spMkLst>
            <pc:docMk/>
            <pc:sldMk cId="1818000069" sldId="594"/>
            <ac:spMk id="6" creationId="{7464816E-A3A3-4769-A1B4-230F8220176D}"/>
          </ac:spMkLst>
        </pc:spChg>
        <pc:spChg chg="add mod">
          <ac:chgData name="Michael Weinstein" userId="dde8f0b8-2f8d-4f82-9f5a-968ead95bb4f" providerId="ADAL" clId="{3B71A893-D951-4D0A-892E-E322AF8FFE62}" dt="2020-05-13T02:09:13.356" v="17763" actId="1076"/>
          <ac:spMkLst>
            <pc:docMk/>
            <pc:sldMk cId="1818000069" sldId="594"/>
            <ac:spMk id="8" creationId="{69D6139E-9B6E-44A5-BAB1-801BDC3D7780}"/>
          </ac:spMkLst>
        </pc:spChg>
        <pc:spChg chg="add mod">
          <ac:chgData name="Michael Weinstein" userId="dde8f0b8-2f8d-4f82-9f5a-968ead95bb4f" providerId="ADAL" clId="{3B71A893-D951-4D0A-892E-E322AF8FFE62}" dt="2020-05-13T02:09:19.506" v="17765" actId="1076"/>
          <ac:spMkLst>
            <pc:docMk/>
            <pc:sldMk cId="1818000069" sldId="594"/>
            <ac:spMk id="9" creationId="{DD43612D-4E77-44F6-B713-35074EBD54D6}"/>
          </ac:spMkLst>
        </pc:spChg>
        <pc:spChg chg="add mod">
          <ac:chgData name="Michael Weinstein" userId="dde8f0b8-2f8d-4f82-9f5a-968ead95bb4f" providerId="ADAL" clId="{3B71A893-D951-4D0A-892E-E322AF8FFE62}" dt="2020-05-13T02:10:27.478" v="17918" actId="1076"/>
          <ac:spMkLst>
            <pc:docMk/>
            <pc:sldMk cId="1818000069" sldId="594"/>
            <ac:spMk id="10" creationId="{91D29A32-C498-4677-BEF1-1C37B1326920}"/>
          </ac:spMkLst>
        </pc:spChg>
        <pc:spChg chg="add mod">
          <ac:chgData name="Michael Weinstein" userId="dde8f0b8-2f8d-4f82-9f5a-968ead95bb4f" providerId="ADAL" clId="{3B71A893-D951-4D0A-892E-E322AF8FFE62}" dt="2020-05-13T02:10:53.037" v="17925" actId="1076"/>
          <ac:spMkLst>
            <pc:docMk/>
            <pc:sldMk cId="1818000069" sldId="594"/>
            <ac:spMk id="11" creationId="{CEB5D3D6-2756-4088-9D91-123C577CCB51}"/>
          </ac:spMkLst>
        </pc:spChg>
        <pc:picChg chg="add mod">
          <ac:chgData name="Michael Weinstein" userId="dde8f0b8-2f8d-4f82-9f5a-968ead95bb4f" providerId="ADAL" clId="{3B71A893-D951-4D0A-892E-E322AF8FFE62}" dt="2020-05-13T02:08:59.761" v="17761" actId="1076"/>
          <ac:picMkLst>
            <pc:docMk/>
            <pc:sldMk cId="1818000069" sldId="594"/>
            <ac:picMk id="7" creationId="{B89C3F31-1376-456B-A955-FE6BAFDA3F15}"/>
          </ac:picMkLst>
        </pc:picChg>
      </pc:sldChg>
      <pc:sldChg chg="add">
        <pc:chgData name="Michael Weinstein" userId="dde8f0b8-2f8d-4f82-9f5a-968ead95bb4f" providerId="ADAL" clId="{3B71A893-D951-4D0A-892E-E322AF8FFE62}" dt="2020-05-13T02:09:26.467" v="17766"/>
        <pc:sldMkLst>
          <pc:docMk/>
          <pc:sldMk cId="327419093" sldId="595"/>
        </pc:sldMkLst>
      </pc:sldChg>
      <pc:sldChg chg="addSp delSp modSp add mod">
        <pc:chgData name="Michael Weinstein" userId="dde8f0b8-2f8d-4f82-9f5a-968ead95bb4f" providerId="ADAL" clId="{3B71A893-D951-4D0A-892E-E322AF8FFE62}" dt="2020-05-13T02:26:16.514" v="18024" actId="20577"/>
        <pc:sldMkLst>
          <pc:docMk/>
          <pc:sldMk cId="3357807192" sldId="596"/>
        </pc:sldMkLst>
        <pc:spChg chg="mod">
          <ac:chgData name="Michael Weinstein" userId="dde8f0b8-2f8d-4f82-9f5a-968ead95bb4f" providerId="ADAL" clId="{3B71A893-D951-4D0A-892E-E322AF8FFE62}" dt="2020-05-13T02:26:16.514" v="18024" actId="20577"/>
          <ac:spMkLst>
            <pc:docMk/>
            <pc:sldMk cId="3357807192" sldId="596"/>
            <ac:spMk id="6" creationId="{7464816E-A3A3-4769-A1B4-230F8220176D}"/>
          </ac:spMkLst>
        </pc:spChg>
        <pc:spChg chg="mod">
          <ac:chgData name="Michael Weinstein" userId="dde8f0b8-2f8d-4f82-9f5a-968ead95bb4f" providerId="ADAL" clId="{3B71A893-D951-4D0A-892E-E322AF8FFE62}" dt="2020-05-13T02:25:16.362" v="17939" actId="14100"/>
          <ac:spMkLst>
            <pc:docMk/>
            <pc:sldMk cId="3357807192" sldId="596"/>
            <ac:spMk id="8" creationId="{69D6139E-9B6E-44A5-BAB1-801BDC3D7780}"/>
          </ac:spMkLst>
        </pc:spChg>
        <pc:spChg chg="mod">
          <ac:chgData name="Michael Weinstein" userId="dde8f0b8-2f8d-4f82-9f5a-968ead95bb4f" providerId="ADAL" clId="{3B71A893-D951-4D0A-892E-E322AF8FFE62}" dt="2020-05-13T02:25:27.352" v="17941" actId="1076"/>
          <ac:spMkLst>
            <pc:docMk/>
            <pc:sldMk cId="3357807192" sldId="596"/>
            <ac:spMk id="9" creationId="{DD43612D-4E77-44F6-B713-35074EBD54D6}"/>
          </ac:spMkLst>
        </pc:spChg>
        <pc:spChg chg="add mod">
          <ac:chgData name="Michael Weinstein" userId="dde8f0b8-2f8d-4f82-9f5a-968ead95bb4f" providerId="ADAL" clId="{3B71A893-D951-4D0A-892E-E322AF8FFE62}" dt="2020-05-13T02:25:09.053" v="17938" actId="14100"/>
          <ac:spMkLst>
            <pc:docMk/>
            <pc:sldMk cId="3357807192" sldId="596"/>
            <ac:spMk id="10" creationId="{4DFFE4E1-3065-48C0-90A1-2DE3125F554A}"/>
          </ac:spMkLst>
        </pc:spChg>
        <pc:spChg chg="add mod">
          <ac:chgData name="Michael Weinstein" userId="dde8f0b8-2f8d-4f82-9f5a-968ead95bb4f" providerId="ADAL" clId="{3B71A893-D951-4D0A-892E-E322AF8FFE62}" dt="2020-05-13T02:25:32.774" v="17942" actId="1076"/>
          <ac:spMkLst>
            <pc:docMk/>
            <pc:sldMk cId="3357807192" sldId="596"/>
            <ac:spMk id="11" creationId="{A70CE1FC-635E-4832-AC5D-CBAEC9F06DE4}"/>
          </ac:spMkLst>
        </pc:spChg>
        <pc:picChg chg="add mod ord">
          <ac:chgData name="Michael Weinstein" userId="dde8f0b8-2f8d-4f82-9f5a-968ead95bb4f" providerId="ADAL" clId="{3B71A893-D951-4D0A-892E-E322AF8FFE62}" dt="2020-05-13T02:24:49.753" v="17932" actId="1076"/>
          <ac:picMkLst>
            <pc:docMk/>
            <pc:sldMk cId="3357807192" sldId="596"/>
            <ac:picMk id="4" creationId="{7EE67C91-939E-4909-BFA1-3EDE1923FC5E}"/>
          </ac:picMkLst>
        </pc:picChg>
        <pc:picChg chg="del">
          <ac:chgData name="Michael Weinstein" userId="dde8f0b8-2f8d-4f82-9f5a-968ead95bb4f" providerId="ADAL" clId="{3B71A893-D951-4D0A-892E-E322AF8FFE62}" dt="2020-05-13T02:24:05.315" v="17927" actId="478"/>
          <ac:picMkLst>
            <pc:docMk/>
            <pc:sldMk cId="3357807192" sldId="596"/>
            <ac:picMk id="7" creationId="{B89C3F31-1376-456B-A955-FE6BAFDA3F15}"/>
          </ac:picMkLst>
        </pc:picChg>
      </pc:sldChg>
      <pc:sldChg chg="addSp delSp modSp add mod">
        <pc:chgData name="Michael Weinstein" userId="dde8f0b8-2f8d-4f82-9f5a-968ead95bb4f" providerId="ADAL" clId="{3B71A893-D951-4D0A-892E-E322AF8FFE62}" dt="2020-05-13T03:17:47.843" v="18453" actId="478"/>
        <pc:sldMkLst>
          <pc:docMk/>
          <pc:sldMk cId="3998797028" sldId="597"/>
        </pc:sldMkLst>
        <pc:spChg chg="mod">
          <ac:chgData name="Michael Weinstein" userId="dde8f0b8-2f8d-4f82-9f5a-968ead95bb4f" providerId="ADAL" clId="{3B71A893-D951-4D0A-892E-E322AF8FFE62}" dt="2020-05-13T03:09:10.558" v="18112" actId="20577"/>
          <ac:spMkLst>
            <pc:docMk/>
            <pc:sldMk cId="3998797028" sldId="597"/>
            <ac:spMk id="6" creationId="{7464816E-A3A3-4769-A1B4-230F8220176D}"/>
          </ac:spMkLst>
        </pc:spChg>
        <pc:spChg chg="add mod">
          <ac:chgData name="Michael Weinstein" userId="dde8f0b8-2f8d-4f82-9f5a-968ead95bb4f" providerId="ADAL" clId="{3B71A893-D951-4D0A-892E-E322AF8FFE62}" dt="2020-05-13T03:11:25.443" v="18300" actId="20577"/>
          <ac:spMkLst>
            <pc:docMk/>
            <pc:sldMk cId="3998797028" sldId="597"/>
            <ac:spMk id="7" creationId="{EB8654EF-1155-41C6-80B0-5C663275994C}"/>
          </ac:spMkLst>
        </pc:spChg>
        <pc:spChg chg="del mod">
          <ac:chgData name="Michael Weinstein" userId="dde8f0b8-2f8d-4f82-9f5a-968ead95bb4f" providerId="ADAL" clId="{3B71A893-D951-4D0A-892E-E322AF8FFE62}" dt="2020-05-13T03:17:47.843" v="18453" actId="478"/>
          <ac:spMkLst>
            <pc:docMk/>
            <pc:sldMk cId="3998797028" sldId="597"/>
            <ac:spMk id="8" creationId="{69D6139E-9B6E-44A5-BAB1-801BDC3D7780}"/>
          </ac:spMkLst>
        </pc:spChg>
        <pc:spChg chg="mod">
          <ac:chgData name="Michael Weinstein" userId="dde8f0b8-2f8d-4f82-9f5a-968ead95bb4f" providerId="ADAL" clId="{3B71A893-D951-4D0A-892E-E322AF8FFE62}" dt="2020-05-13T03:09:56.267" v="18136" actId="1036"/>
          <ac:spMkLst>
            <pc:docMk/>
            <pc:sldMk cId="3998797028" sldId="597"/>
            <ac:spMk id="9" creationId="{DD43612D-4E77-44F6-B713-35074EBD54D6}"/>
          </ac:spMkLst>
        </pc:spChg>
        <pc:spChg chg="mod">
          <ac:chgData name="Michael Weinstein" userId="dde8f0b8-2f8d-4f82-9f5a-968ead95bb4f" providerId="ADAL" clId="{3B71A893-D951-4D0A-892E-E322AF8FFE62}" dt="2020-05-13T03:10:32.391" v="18162" actId="1076"/>
          <ac:spMkLst>
            <pc:docMk/>
            <pc:sldMk cId="3998797028" sldId="597"/>
            <ac:spMk id="10" creationId="{4DFFE4E1-3065-48C0-90A1-2DE3125F554A}"/>
          </ac:spMkLst>
        </pc:spChg>
        <pc:spChg chg="del mod">
          <ac:chgData name="Michael Weinstein" userId="dde8f0b8-2f8d-4f82-9f5a-968ead95bb4f" providerId="ADAL" clId="{3B71A893-D951-4D0A-892E-E322AF8FFE62}" dt="2020-05-13T03:17:46.140" v="18452" actId="478"/>
          <ac:spMkLst>
            <pc:docMk/>
            <pc:sldMk cId="3998797028" sldId="597"/>
            <ac:spMk id="11" creationId="{A70CE1FC-635E-4832-AC5D-CBAEC9F06DE4}"/>
          </ac:spMkLst>
        </pc:spChg>
        <pc:picChg chg="del">
          <ac:chgData name="Michael Weinstein" userId="dde8f0b8-2f8d-4f82-9f5a-968ead95bb4f" providerId="ADAL" clId="{3B71A893-D951-4D0A-892E-E322AF8FFE62}" dt="2020-05-13T03:09:14.763" v="18113" actId="478"/>
          <ac:picMkLst>
            <pc:docMk/>
            <pc:sldMk cId="3998797028" sldId="597"/>
            <ac:picMk id="4" creationId="{7EE67C91-939E-4909-BFA1-3EDE1923FC5E}"/>
          </ac:picMkLst>
        </pc:picChg>
        <pc:picChg chg="add mod ord">
          <ac:chgData name="Michael Weinstein" userId="dde8f0b8-2f8d-4f82-9f5a-968ead95bb4f" providerId="ADAL" clId="{3B71A893-D951-4D0A-892E-E322AF8FFE62}" dt="2020-05-13T03:10:26.220" v="18160" actId="1076"/>
          <ac:picMkLst>
            <pc:docMk/>
            <pc:sldMk cId="3998797028" sldId="597"/>
            <ac:picMk id="5" creationId="{98978446-B7D1-499D-9DD5-6C6ADFF5EBB4}"/>
          </ac:picMkLst>
        </pc:picChg>
      </pc:sldChg>
      <pc:sldChg chg="addSp delSp modSp new mod">
        <pc:chgData name="Michael Weinstein" userId="dde8f0b8-2f8d-4f82-9f5a-968ead95bb4f" providerId="ADAL" clId="{3B71A893-D951-4D0A-892E-E322AF8FFE62}" dt="2020-05-13T02:28:52.581" v="18058" actId="1076"/>
        <pc:sldMkLst>
          <pc:docMk/>
          <pc:sldMk cId="2998817613" sldId="598"/>
        </pc:sldMkLst>
        <pc:spChg chg="del">
          <ac:chgData name="Michael Weinstein" userId="dde8f0b8-2f8d-4f82-9f5a-968ead95bb4f" providerId="ADAL" clId="{3B71A893-D951-4D0A-892E-E322AF8FFE62}" dt="2020-05-13T02:28:18.701" v="18028" actId="478"/>
          <ac:spMkLst>
            <pc:docMk/>
            <pc:sldMk cId="2998817613" sldId="598"/>
            <ac:spMk id="4" creationId="{7DC1F314-E683-4696-91AC-E481F51783DC}"/>
          </ac:spMkLst>
        </pc:spChg>
        <pc:spChg chg="del">
          <ac:chgData name="Michael Weinstein" userId="dde8f0b8-2f8d-4f82-9f5a-968ead95bb4f" providerId="ADAL" clId="{3B71A893-D951-4D0A-892E-E322AF8FFE62}" dt="2020-05-13T02:28:12.765" v="18027" actId="478"/>
          <ac:spMkLst>
            <pc:docMk/>
            <pc:sldMk cId="2998817613" sldId="598"/>
            <ac:spMk id="5" creationId="{EC03D444-46CD-4975-A88F-47D19EC0FC3D}"/>
          </ac:spMkLst>
        </pc:spChg>
        <pc:spChg chg="mod">
          <ac:chgData name="Michael Weinstein" userId="dde8f0b8-2f8d-4f82-9f5a-968ead95bb4f" providerId="ADAL" clId="{3B71A893-D951-4D0A-892E-E322AF8FFE62}" dt="2020-05-13T02:28:27.235" v="18051" actId="20577"/>
          <ac:spMkLst>
            <pc:docMk/>
            <pc:sldMk cId="2998817613" sldId="598"/>
            <ac:spMk id="6" creationId="{FD9D0C86-CF56-4C44-8BAE-05147370DB47}"/>
          </ac:spMkLst>
        </pc:spChg>
        <pc:picChg chg="add mod">
          <ac:chgData name="Michael Weinstein" userId="dde8f0b8-2f8d-4f82-9f5a-968ead95bb4f" providerId="ADAL" clId="{3B71A893-D951-4D0A-892E-E322AF8FFE62}" dt="2020-05-13T02:28:52.581" v="18058" actId="1076"/>
          <ac:picMkLst>
            <pc:docMk/>
            <pc:sldMk cId="2998817613" sldId="598"/>
            <ac:picMk id="7" creationId="{2C152D7A-182F-4FC1-9F2A-362A657DD965}"/>
          </ac:picMkLst>
        </pc:picChg>
      </pc:sldChg>
      <pc:sldChg chg="addSp delSp modSp add mod">
        <pc:chgData name="Michael Weinstein" userId="dde8f0b8-2f8d-4f82-9f5a-968ead95bb4f" providerId="ADAL" clId="{3B71A893-D951-4D0A-892E-E322AF8FFE62}" dt="2020-05-13T03:13:33.156" v="18385" actId="1076"/>
        <pc:sldMkLst>
          <pc:docMk/>
          <pc:sldMk cId="3329201261" sldId="599"/>
        </pc:sldMkLst>
        <pc:spChg chg="del">
          <ac:chgData name="Michael Weinstein" userId="dde8f0b8-2f8d-4f82-9f5a-968ead95bb4f" providerId="ADAL" clId="{3B71A893-D951-4D0A-892E-E322AF8FFE62}" dt="2020-05-13T03:12:18.762" v="18303" actId="478"/>
          <ac:spMkLst>
            <pc:docMk/>
            <pc:sldMk cId="3329201261" sldId="599"/>
            <ac:spMk id="7" creationId="{EB8654EF-1155-41C6-80B0-5C663275994C}"/>
          </ac:spMkLst>
        </pc:spChg>
        <pc:spChg chg="del">
          <ac:chgData name="Michael Weinstein" userId="dde8f0b8-2f8d-4f82-9f5a-968ead95bb4f" providerId="ADAL" clId="{3B71A893-D951-4D0A-892E-E322AF8FFE62}" dt="2020-05-13T03:12:14.611" v="18302" actId="478"/>
          <ac:spMkLst>
            <pc:docMk/>
            <pc:sldMk cId="3329201261" sldId="599"/>
            <ac:spMk id="8" creationId="{69D6139E-9B6E-44A5-BAB1-801BDC3D7780}"/>
          </ac:spMkLst>
        </pc:spChg>
        <pc:spChg chg="del">
          <ac:chgData name="Michael Weinstein" userId="dde8f0b8-2f8d-4f82-9f5a-968ead95bb4f" providerId="ADAL" clId="{3B71A893-D951-4D0A-892E-E322AF8FFE62}" dt="2020-05-13T03:12:14.611" v="18302" actId="478"/>
          <ac:spMkLst>
            <pc:docMk/>
            <pc:sldMk cId="3329201261" sldId="599"/>
            <ac:spMk id="9" creationId="{DD43612D-4E77-44F6-B713-35074EBD54D6}"/>
          </ac:spMkLst>
        </pc:spChg>
        <pc:spChg chg="del">
          <ac:chgData name="Michael Weinstein" userId="dde8f0b8-2f8d-4f82-9f5a-968ead95bb4f" providerId="ADAL" clId="{3B71A893-D951-4D0A-892E-E322AF8FFE62}" dt="2020-05-13T03:12:14.611" v="18302" actId="478"/>
          <ac:spMkLst>
            <pc:docMk/>
            <pc:sldMk cId="3329201261" sldId="599"/>
            <ac:spMk id="10" creationId="{4DFFE4E1-3065-48C0-90A1-2DE3125F554A}"/>
          </ac:spMkLst>
        </pc:spChg>
        <pc:spChg chg="del">
          <ac:chgData name="Michael Weinstein" userId="dde8f0b8-2f8d-4f82-9f5a-968ead95bb4f" providerId="ADAL" clId="{3B71A893-D951-4D0A-892E-E322AF8FFE62}" dt="2020-05-13T03:12:14.611" v="18302" actId="478"/>
          <ac:spMkLst>
            <pc:docMk/>
            <pc:sldMk cId="3329201261" sldId="599"/>
            <ac:spMk id="11" creationId="{A70CE1FC-635E-4832-AC5D-CBAEC9F06DE4}"/>
          </ac:spMkLst>
        </pc:spChg>
        <pc:spChg chg="add mod">
          <ac:chgData name="Michael Weinstein" userId="dde8f0b8-2f8d-4f82-9f5a-968ead95bb4f" providerId="ADAL" clId="{3B71A893-D951-4D0A-892E-E322AF8FFE62}" dt="2020-05-13T03:13:33.156" v="18385" actId="1076"/>
          <ac:spMkLst>
            <pc:docMk/>
            <pc:sldMk cId="3329201261" sldId="599"/>
            <ac:spMk id="12" creationId="{DA0D664B-3DDD-4490-BA83-ABDF8B9D7FFA}"/>
          </ac:spMkLst>
        </pc:spChg>
        <pc:picChg chg="add mod">
          <ac:chgData name="Michael Weinstein" userId="dde8f0b8-2f8d-4f82-9f5a-968ead95bb4f" providerId="ADAL" clId="{3B71A893-D951-4D0A-892E-E322AF8FFE62}" dt="2020-05-13T03:12:45" v="18306" actId="14100"/>
          <ac:picMkLst>
            <pc:docMk/>
            <pc:sldMk cId="3329201261" sldId="599"/>
            <ac:picMk id="4" creationId="{B6BCB998-636A-4702-9F0F-964900DDE0AB}"/>
          </ac:picMkLst>
        </pc:picChg>
        <pc:picChg chg="del">
          <ac:chgData name="Michael Weinstein" userId="dde8f0b8-2f8d-4f82-9f5a-968ead95bb4f" providerId="ADAL" clId="{3B71A893-D951-4D0A-892E-E322AF8FFE62}" dt="2020-05-13T03:12:14.611" v="18302" actId="478"/>
          <ac:picMkLst>
            <pc:docMk/>
            <pc:sldMk cId="3329201261" sldId="599"/>
            <ac:picMk id="5" creationId="{98978446-B7D1-499D-9DD5-6C6ADFF5EBB4}"/>
          </ac:picMkLst>
        </pc:picChg>
      </pc:sldChg>
      <pc:sldChg chg="addSp delSp modSp add mod ord">
        <pc:chgData name="Michael Weinstein" userId="dde8f0b8-2f8d-4f82-9f5a-968ead95bb4f" providerId="ADAL" clId="{3B71A893-D951-4D0A-892E-E322AF8FFE62}" dt="2020-05-13T03:18:13.940" v="18454" actId="478"/>
        <pc:sldMkLst>
          <pc:docMk/>
          <pc:sldMk cId="759677695" sldId="600"/>
        </pc:sldMkLst>
        <pc:spChg chg="mod">
          <ac:chgData name="Michael Weinstein" userId="dde8f0b8-2f8d-4f82-9f5a-968ead95bb4f" providerId="ADAL" clId="{3B71A893-D951-4D0A-892E-E322AF8FFE62}" dt="2020-05-13T03:14:11.636" v="18443" actId="20577"/>
          <ac:spMkLst>
            <pc:docMk/>
            <pc:sldMk cId="759677695" sldId="600"/>
            <ac:spMk id="6" creationId="{7464816E-A3A3-4769-A1B4-230F8220176D}"/>
          </ac:spMkLst>
        </pc:spChg>
        <pc:spChg chg="del">
          <ac:chgData name="Michael Weinstein" userId="dde8f0b8-2f8d-4f82-9f5a-968ead95bb4f" providerId="ADAL" clId="{3B71A893-D951-4D0A-892E-E322AF8FFE62}" dt="2020-05-13T03:14:18.622" v="18446" actId="478"/>
          <ac:spMkLst>
            <pc:docMk/>
            <pc:sldMk cId="759677695" sldId="600"/>
            <ac:spMk id="7" creationId="{EB8654EF-1155-41C6-80B0-5C663275994C}"/>
          </ac:spMkLst>
        </pc:spChg>
        <pc:spChg chg="del">
          <ac:chgData name="Michael Weinstein" userId="dde8f0b8-2f8d-4f82-9f5a-968ead95bb4f" providerId="ADAL" clId="{3B71A893-D951-4D0A-892E-E322AF8FFE62}" dt="2020-05-13T03:18:13.940" v="18454" actId="478"/>
          <ac:spMkLst>
            <pc:docMk/>
            <pc:sldMk cId="759677695" sldId="600"/>
            <ac:spMk id="8" creationId="{69D6139E-9B6E-44A5-BAB1-801BDC3D7780}"/>
          </ac:spMkLst>
        </pc:spChg>
        <pc:spChg chg="del">
          <ac:chgData name="Michael Weinstein" userId="dde8f0b8-2f8d-4f82-9f5a-968ead95bb4f" providerId="ADAL" clId="{3B71A893-D951-4D0A-892E-E322AF8FFE62}" dt="2020-05-13T03:18:13.940" v="18454" actId="478"/>
          <ac:spMkLst>
            <pc:docMk/>
            <pc:sldMk cId="759677695" sldId="600"/>
            <ac:spMk id="9" creationId="{DD43612D-4E77-44F6-B713-35074EBD54D6}"/>
          </ac:spMkLst>
        </pc:spChg>
        <pc:spChg chg="del">
          <ac:chgData name="Michael Weinstein" userId="dde8f0b8-2f8d-4f82-9f5a-968ead95bb4f" providerId="ADAL" clId="{3B71A893-D951-4D0A-892E-E322AF8FFE62}" dt="2020-05-13T03:14:15.844" v="18445" actId="478"/>
          <ac:spMkLst>
            <pc:docMk/>
            <pc:sldMk cId="759677695" sldId="600"/>
            <ac:spMk id="10" creationId="{4DFFE4E1-3065-48C0-90A1-2DE3125F554A}"/>
          </ac:spMkLst>
        </pc:spChg>
        <pc:spChg chg="del">
          <ac:chgData name="Michael Weinstein" userId="dde8f0b8-2f8d-4f82-9f5a-968ead95bb4f" providerId="ADAL" clId="{3B71A893-D951-4D0A-892E-E322AF8FFE62}" dt="2020-05-13T03:18:13.940" v="18454" actId="478"/>
          <ac:spMkLst>
            <pc:docMk/>
            <pc:sldMk cId="759677695" sldId="600"/>
            <ac:spMk id="11" creationId="{A70CE1FC-635E-4832-AC5D-CBAEC9F06DE4}"/>
          </ac:spMkLst>
        </pc:spChg>
        <pc:picChg chg="add mod">
          <ac:chgData name="Michael Weinstein" userId="dde8f0b8-2f8d-4f82-9f5a-968ead95bb4f" providerId="ADAL" clId="{3B71A893-D951-4D0A-892E-E322AF8FFE62}" dt="2020-05-13T03:17:32.476" v="18451" actId="1076"/>
          <ac:picMkLst>
            <pc:docMk/>
            <pc:sldMk cId="759677695" sldId="600"/>
            <ac:picMk id="4" creationId="{5B2A7809-9BFE-475E-B0F0-1DE49F78845E}"/>
          </ac:picMkLst>
        </pc:picChg>
        <pc:picChg chg="del">
          <ac:chgData name="Michael Weinstein" userId="dde8f0b8-2f8d-4f82-9f5a-968ead95bb4f" providerId="ADAL" clId="{3B71A893-D951-4D0A-892E-E322AF8FFE62}" dt="2020-05-13T03:14:14.567" v="18444" actId="478"/>
          <ac:picMkLst>
            <pc:docMk/>
            <pc:sldMk cId="759677695" sldId="600"/>
            <ac:picMk id="5" creationId="{98978446-B7D1-499D-9DD5-6C6ADFF5EBB4}"/>
          </ac:picMkLst>
        </pc:picChg>
      </pc:sldChg>
      <pc:sldChg chg="addSp delSp modSp add mod ord">
        <pc:chgData name="Michael Weinstein" userId="dde8f0b8-2f8d-4f82-9f5a-968ead95bb4f" providerId="ADAL" clId="{3B71A893-D951-4D0A-892E-E322AF8FFE62}" dt="2020-05-13T04:37:31.139" v="18662" actId="20577"/>
        <pc:sldMkLst>
          <pc:docMk/>
          <pc:sldMk cId="2275362066" sldId="601"/>
        </pc:sldMkLst>
        <pc:spChg chg="mod">
          <ac:chgData name="Michael Weinstein" userId="dde8f0b8-2f8d-4f82-9f5a-968ead95bb4f" providerId="ADAL" clId="{3B71A893-D951-4D0A-892E-E322AF8FFE62}" dt="2020-05-13T04:37:31.139" v="18662" actId="20577"/>
          <ac:spMkLst>
            <pc:docMk/>
            <pc:sldMk cId="2275362066" sldId="601"/>
            <ac:spMk id="6" creationId="{7464816E-A3A3-4769-A1B4-230F8220176D}"/>
          </ac:spMkLst>
        </pc:spChg>
        <pc:spChg chg="del">
          <ac:chgData name="Michael Weinstein" userId="dde8f0b8-2f8d-4f82-9f5a-968ead95bb4f" providerId="ADAL" clId="{3B71A893-D951-4D0A-892E-E322AF8FFE62}" dt="2020-05-13T03:20:00.540" v="18461" actId="478"/>
          <ac:spMkLst>
            <pc:docMk/>
            <pc:sldMk cId="2275362066" sldId="601"/>
            <ac:spMk id="7" creationId="{EB8654EF-1155-41C6-80B0-5C663275994C}"/>
          </ac:spMkLst>
        </pc:spChg>
        <pc:spChg chg="del">
          <ac:chgData name="Michael Weinstein" userId="dde8f0b8-2f8d-4f82-9f5a-968ead95bb4f" providerId="ADAL" clId="{3B71A893-D951-4D0A-892E-E322AF8FFE62}" dt="2020-05-13T03:19:57.798" v="18459" actId="478"/>
          <ac:spMkLst>
            <pc:docMk/>
            <pc:sldMk cId="2275362066" sldId="601"/>
            <ac:spMk id="9" creationId="{DD43612D-4E77-44F6-B713-35074EBD54D6}"/>
          </ac:spMkLst>
        </pc:spChg>
        <pc:spChg chg="del">
          <ac:chgData name="Michael Weinstein" userId="dde8f0b8-2f8d-4f82-9f5a-968ead95bb4f" providerId="ADAL" clId="{3B71A893-D951-4D0A-892E-E322AF8FFE62}" dt="2020-05-13T03:19:58.844" v="18460" actId="478"/>
          <ac:spMkLst>
            <pc:docMk/>
            <pc:sldMk cId="2275362066" sldId="601"/>
            <ac:spMk id="10" creationId="{4DFFE4E1-3065-48C0-90A1-2DE3125F554A}"/>
          </ac:spMkLst>
        </pc:spChg>
        <pc:picChg chg="add mod">
          <ac:chgData name="Michael Weinstein" userId="dde8f0b8-2f8d-4f82-9f5a-968ead95bb4f" providerId="ADAL" clId="{3B71A893-D951-4D0A-892E-E322AF8FFE62}" dt="2020-05-13T03:20:09.903" v="18464" actId="14100"/>
          <ac:picMkLst>
            <pc:docMk/>
            <pc:sldMk cId="2275362066" sldId="601"/>
            <ac:picMk id="4" creationId="{86E91D39-3655-405C-8310-DA7B8CD0BD2A}"/>
          </ac:picMkLst>
        </pc:picChg>
        <pc:picChg chg="del">
          <ac:chgData name="Michael Weinstein" userId="dde8f0b8-2f8d-4f82-9f5a-968ead95bb4f" providerId="ADAL" clId="{3B71A893-D951-4D0A-892E-E322AF8FFE62}" dt="2020-05-13T03:19:56.728" v="18458" actId="478"/>
          <ac:picMkLst>
            <pc:docMk/>
            <pc:sldMk cId="2275362066" sldId="601"/>
            <ac:picMk id="5" creationId="{98978446-B7D1-499D-9DD5-6C6ADFF5EBB4}"/>
          </ac:picMkLst>
        </pc:picChg>
      </pc:sldChg>
      <pc:sldChg chg="addSp delSp modSp new mod">
        <pc:chgData name="Michael Weinstein" userId="dde8f0b8-2f8d-4f82-9f5a-968ead95bb4f" providerId="ADAL" clId="{3B71A893-D951-4D0A-892E-E322AF8FFE62}" dt="2020-05-13T04:36:48.347" v="18595" actId="20577"/>
        <pc:sldMkLst>
          <pc:docMk/>
          <pc:sldMk cId="2328596577" sldId="602"/>
        </pc:sldMkLst>
        <pc:spChg chg="del">
          <ac:chgData name="Michael Weinstein" userId="dde8f0b8-2f8d-4f82-9f5a-968ead95bb4f" providerId="ADAL" clId="{3B71A893-D951-4D0A-892E-E322AF8FFE62}" dt="2020-05-13T03:23:15.325" v="18467" actId="478"/>
          <ac:spMkLst>
            <pc:docMk/>
            <pc:sldMk cId="2328596577" sldId="602"/>
            <ac:spMk id="4" creationId="{0F6C29A0-AAE5-4E4F-976A-97C184411466}"/>
          </ac:spMkLst>
        </pc:spChg>
        <pc:spChg chg="del">
          <ac:chgData name="Michael Weinstein" userId="dde8f0b8-2f8d-4f82-9f5a-968ead95bb4f" providerId="ADAL" clId="{3B71A893-D951-4D0A-892E-E322AF8FFE62}" dt="2020-05-13T03:23:13.491" v="18466" actId="478"/>
          <ac:spMkLst>
            <pc:docMk/>
            <pc:sldMk cId="2328596577" sldId="602"/>
            <ac:spMk id="5" creationId="{0294C64B-D409-4A51-B779-A289A48842AA}"/>
          </ac:spMkLst>
        </pc:spChg>
        <pc:spChg chg="mod">
          <ac:chgData name="Michael Weinstein" userId="dde8f0b8-2f8d-4f82-9f5a-968ead95bb4f" providerId="ADAL" clId="{3B71A893-D951-4D0A-892E-E322AF8FFE62}" dt="2020-05-13T04:36:48.347" v="18595" actId="20577"/>
          <ac:spMkLst>
            <pc:docMk/>
            <pc:sldMk cId="2328596577" sldId="602"/>
            <ac:spMk id="6" creationId="{E0E912B3-9C4E-4198-B51A-C9CC796DAEA7}"/>
          </ac:spMkLst>
        </pc:spChg>
        <pc:picChg chg="add mod">
          <ac:chgData name="Michael Weinstein" userId="dde8f0b8-2f8d-4f82-9f5a-968ead95bb4f" providerId="ADAL" clId="{3B71A893-D951-4D0A-892E-E322AF8FFE62}" dt="2020-05-13T03:23:21.616" v="18470" actId="14100"/>
          <ac:picMkLst>
            <pc:docMk/>
            <pc:sldMk cId="2328596577" sldId="602"/>
            <ac:picMk id="7" creationId="{7AE547A0-19B0-4755-B138-3CB5BD25576D}"/>
          </ac:picMkLst>
        </pc:picChg>
      </pc:sldChg>
      <pc:sldChg chg="addSp delSp modSp new mod">
        <pc:chgData name="Michael Weinstein" userId="dde8f0b8-2f8d-4f82-9f5a-968ead95bb4f" providerId="ADAL" clId="{3B71A893-D951-4D0A-892E-E322AF8FFE62}" dt="2020-05-13T04:36:29.874" v="18562" actId="20577"/>
        <pc:sldMkLst>
          <pc:docMk/>
          <pc:sldMk cId="3849323301" sldId="603"/>
        </pc:sldMkLst>
        <pc:spChg chg="del">
          <ac:chgData name="Michael Weinstein" userId="dde8f0b8-2f8d-4f82-9f5a-968ead95bb4f" providerId="ADAL" clId="{3B71A893-D951-4D0A-892E-E322AF8FFE62}" dt="2020-05-13T04:29:30.310" v="18473" actId="478"/>
          <ac:spMkLst>
            <pc:docMk/>
            <pc:sldMk cId="3849323301" sldId="603"/>
            <ac:spMk id="4" creationId="{E49DD91F-D0DC-44EF-B160-1C3048D42866}"/>
          </ac:spMkLst>
        </pc:spChg>
        <pc:spChg chg="del">
          <ac:chgData name="Michael Weinstein" userId="dde8f0b8-2f8d-4f82-9f5a-968ead95bb4f" providerId="ADAL" clId="{3B71A893-D951-4D0A-892E-E322AF8FFE62}" dt="2020-05-13T04:29:28.435" v="18472" actId="478"/>
          <ac:spMkLst>
            <pc:docMk/>
            <pc:sldMk cId="3849323301" sldId="603"/>
            <ac:spMk id="5" creationId="{26C1D876-8677-4A34-93E1-240C0A55E167}"/>
          </ac:spMkLst>
        </pc:spChg>
        <pc:spChg chg="mod">
          <ac:chgData name="Michael Weinstein" userId="dde8f0b8-2f8d-4f82-9f5a-968ead95bb4f" providerId="ADAL" clId="{3B71A893-D951-4D0A-892E-E322AF8FFE62}" dt="2020-05-13T04:36:29.874" v="18562" actId="20577"/>
          <ac:spMkLst>
            <pc:docMk/>
            <pc:sldMk cId="3849323301" sldId="603"/>
            <ac:spMk id="6" creationId="{EAA5FC48-3E31-483F-8F0D-086A5E6F9656}"/>
          </ac:spMkLst>
        </pc:spChg>
        <pc:spChg chg="add mod">
          <ac:chgData name="Michael Weinstein" userId="dde8f0b8-2f8d-4f82-9f5a-968ead95bb4f" providerId="ADAL" clId="{3B71A893-D951-4D0A-892E-E322AF8FFE62}" dt="2020-05-13T04:34:43.059" v="18515" actId="1035"/>
          <ac:spMkLst>
            <pc:docMk/>
            <pc:sldMk cId="3849323301" sldId="603"/>
            <ac:spMk id="8" creationId="{DFC5E201-9DDC-49ED-A705-71C74C016C1E}"/>
          </ac:spMkLst>
        </pc:spChg>
        <pc:picChg chg="add mod">
          <ac:chgData name="Michael Weinstein" userId="dde8f0b8-2f8d-4f82-9f5a-968ead95bb4f" providerId="ADAL" clId="{3B71A893-D951-4D0A-892E-E322AF8FFE62}" dt="2020-05-13T04:34:43.059" v="18515" actId="1035"/>
          <ac:picMkLst>
            <pc:docMk/>
            <pc:sldMk cId="3849323301" sldId="603"/>
            <ac:picMk id="7" creationId="{25AF0ABD-6870-44BF-B639-436C9D12E1CC}"/>
          </ac:picMkLst>
        </pc:picChg>
        <pc:picChg chg="add mod">
          <ac:chgData name="Michael Weinstein" userId="dde8f0b8-2f8d-4f82-9f5a-968ead95bb4f" providerId="ADAL" clId="{3B71A893-D951-4D0A-892E-E322AF8FFE62}" dt="2020-05-13T04:35:06.274" v="18520" actId="1076"/>
          <ac:picMkLst>
            <pc:docMk/>
            <pc:sldMk cId="3849323301" sldId="603"/>
            <ac:picMk id="9" creationId="{7D8D0516-477D-4AD6-8555-8FDAE1C60C5A}"/>
          </ac:picMkLst>
        </pc:picChg>
        <pc:cxnChg chg="add del">
          <ac:chgData name="Michael Weinstein" userId="dde8f0b8-2f8d-4f82-9f5a-968ead95bb4f" providerId="ADAL" clId="{3B71A893-D951-4D0A-892E-E322AF8FFE62}" dt="2020-05-13T04:35:01.891" v="18518" actId="478"/>
          <ac:cxnSpMkLst>
            <pc:docMk/>
            <pc:sldMk cId="3849323301" sldId="603"/>
            <ac:cxnSpMk id="11" creationId="{1155525D-BFF7-4CDB-B626-88A7346BFB19}"/>
          </ac:cxnSpMkLst>
        </pc:cxnChg>
        <pc:cxnChg chg="add mod">
          <ac:chgData name="Michael Weinstein" userId="dde8f0b8-2f8d-4f82-9f5a-968ead95bb4f" providerId="ADAL" clId="{3B71A893-D951-4D0A-892E-E322AF8FFE62}" dt="2020-05-13T04:35:33.160" v="18534" actId="692"/>
          <ac:cxnSpMkLst>
            <pc:docMk/>
            <pc:sldMk cId="3849323301" sldId="603"/>
            <ac:cxnSpMk id="13" creationId="{5F0BCFC7-71D2-43D5-9B8F-C40959EE2737}"/>
          </ac:cxnSpMkLst>
        </pc:cxnChg>
        <pc:cxnChg chg="add mod">
          <ac:chgData name="Michael Weinstein" userId="dde8f0b8-2f8d-4f82-9f5a-968ead95bb4f" providerId="ADAL" clId="{3B71A893-D951-4D0A-892E-E322AF8FFE62}" dt="2020-05-13T04:35:46.166" v="18537" actId="14100"/>
          <ac:cxnSpMkLst>
            <pc:docMk/>
            <pc:sldMk cId="3849323301" sldId="603"/>
            <ac:cxnSpMk id="14" creationId="{16F4C360-06E0-4E62-815A-E07CD64DC583}"/>
          </ac:cxnSpMkLst>
        </pc:cxnChg>
      </pc:sldChg>
      <pc:sldChg chg="addSp delSp modSp new mod">
        <pc:chgData name="Michael Weinstein" userId="dde8f0b8-2f8d-4f82-9f5a-968ead95bb4f" providerId="ADAL" clId="{3B71A893-D951-4D0A-892E-E322AF8FFE62}" dt="2020-05-13T05:55:54.863" v="18688" actId="20577"/>
        <pc:sldMkLst>
          <pc:docMk/>
          <pc:sldMk cId="3274365377" sldId="604"/>
        </pc:sldMkLst>
        <pc:spChg chg="del">
          <ac:chgData name="Michael Weinstein" userId="dde8f0b8-2f8d-4f82-9f5a-968ead95bb4f" providerId="ADAL" clId="{3B71A893-D951-4D0A-892E-E322AF8FFE62}" dt="2020-05-13T05:55:38.367" v="18665" actId="478"/>
          <ac:spMkLst>
            <pc:docMk/>
            <pc:sldMk cId="3274365377" sldId="604"/>
            <ac:spMk id="4" creationId="{A3CCC922-97E1-4325-A207-8D0412EAF909}"/>
          </ac:spMkLst>
        </pc:spChg>
        <pc:spChg chg="del">
          <ac:chgData name="Michael Weinstein" userId="dde8f0b8-2f8d-4f82-9f5a-968ead95bb4f" providerId="ADAL" clId="{3B71A893-D951-4D0A-892E-E322AF8FFE62}" dt="2020-05-13T05:55:33.832" v="18664" actId="478"/>
          <ac:spMkLst>
            <pc:docMk/>
            <pc:sldMk cId="3274365377" sldId="604"/>
            <ac:spMk id="5" creationId="{93F9FA36-FD3C-419B-87F8-BEEA0116045A}"/>
          </ac:spMkLst>
        </pc:spChg>
        <pc:spChg chg="mod">
          <ac:chgData name="Michael Weinstein" userId="dde8f0b8-2f8d-4f82-9f5a-968ead95bb4f" providerId="ADAL" clId="{3B71A893-D951-4D0A-892E-E322AF8FFE62}" dt="2020-05-13T05:55:54.863" v="18688" actId="20577"/>
          <ac:spMkLst>
            <pc:docMk/>
            <pc:sldMk cId="3274365377" sldId="604"/>
            <ac:spMk id="6" creationId="{92023BE3-42D2-49CE-A57F-340E3A9C966C}"/>
          </ac:spMkLst>
        </pc:spChg>
        <pc:picChg chg="add mod">
          <ac:chgData name="Michael Weinstein" userId="dde8f0b8-2f8d-4f82-9f5a-968ead95bb4f" providerId="ADAL" clId="{3B71A893-D951-4D0A-892E-E322AF8FFE62}" dt="2020-05-13T05:55:46.912" v="18668" actId="14100"/>
          <ac:picMkLst>
            <pc:docMk/>
            <pc:sldMk cId="3274365377" sldId="604"/>
            <ac:picMk id="7" creationId="{DB354D84-0775-4D2F-AD83-3C3DD447E469}"/>
          </ac:picMkLst>
        </pc:picChg>
      </pc:sldChg>
      <pc:sldChg chg="addSp delSp modSp add mod">
        <pc:chgData name="Michael Weinstein" userId="dde8f0b8-2f8d-4f82-9f5a-968ead95bb4f" providerId="ADAL" clId="{3B71A893-D951-4D0A-892E-E322AF8FFE62}" dt="2020-05-13T06:09:30.014" v="18700" actId="14100"/>
        <pc:sldMkLst>
          <pc:docMk/>
          <pc:sldMk cId="3197281360" sldId="605"/>
        </pc:sldMkLst>
        <pc:spChg chg="mod">
          <ac:chgData name="Michael Weinstein" userId="dde8f0b8-2f8d-4f82-9f5a-968ead95bb4f" providerId="ADAL" clId="{3B71A893-D951-4D0A-892E-E322AF8FFE62}" dt="2020-05-13T06:09:16.367" v="18696" actId="20577"/>
          <ac:spMkLst>
            <pc:docMk/>
            <pc:sldMk cId="3197281360" sldId="605"/>
            <ac:spMk id="6" creationId="{92023BE3-42D2-49CE-A57F-340E3A9C966C}"/>
          </ac:spMkLst>
        </pc:spChg>
        <pc:picChg chg="add mod">
          <ac:chgData name="Michael Weinstein" userId="dde8f0b8-2f8d-4f82-9f5a-968ead95bb4f" providerId="ADAL" clId="{3B71A893-D951-4D0A-892E-E322AF8FFE62}" dt="2020-05-13T06:09:30.014" v="18700" actId="14100"/>
          <ac:picMkLst>
            <pc:docMk/>
            <pc:sldMk cId="3197281360" sldId="605"/>
            <ac:picMk id="4" creationId="{B21DFE67-805A-450D-B184-EACA11E9C5B6}"/>
          </ac:picMkLst>
        </pc:picChg>
        <pc:picChg chg="del">
          <ac:chgData name="Michael Weinstein" userId="dde8f0b8-2f8d-4f82-9f5a-968ead95bb4f" providerId="ADAL" clId="{3B71A893-D951-4D0A-892E-E322AF8FFE62}" dt="2020-05-13T06:09:18.470" v="18697" actId="478"/>
          <ac:picMkLst>
            <pc:docMk/>
            <pc:sldMk cId="3197281360" sldId="605"/>
            <ac:picMk id="7" creationId="{DB354D84-0775-4D2F-AD83-3C3DD447E469}"/>
          </ac:picMkLst>
        </pc:picChg>
      </pc:sldChg>
      <pc:sldChg chg="addSp delSp modSp new mod">
        <pc:chgData name="Michael Weinstein" userId="dde8f0b8-2f8d-4f82-9f5a-968ead95bb4f" providerId="ADAL" clId="{3B71A893-D951-4D0A-892E-E322AF8FFE62}" dt="2020-05-13T06:15:15.999" v="18748" actId="20577"/>
        <pc:sldMkLst>
          <pc:docMk/>
          <pc:sldMk cId="1711104556" sldId="606"/>
        </pc:sldMkLst>
        <pc:spChg chg="del">
          <ac:chgData name="Michael Weinstein" userId="dde8f0b8-2f8d-4f82-9f5a-968ead95bb4f" providerId="ADAL" clId="{3B71A893-D951-4D0A-892E-E322AF8FFE62}" dt="2020-05-13T06:12:00.584" v="18706" actId="478"/>
          <ac:spMkLst>
            <pc:docMk/>
            <pc:sldMk cId="1711104556" sldId="606"/>
            <ac:spMk id="4" creationId="{8050203E-EF16-47AC-8ABF-B596FFB40F15}"/>
          </ac:spMkLst>
        </pc:spChg>
        <pc:spChg chg="del">
          <ac:chgData name="Michael Weinstein" userId="dde8f0b8-2f8d-4f82-9f5a-968ead95bb4f" providerId="ADAL" clId="{3B71A893-D951-4D0A-892E-E322AF8FFE62}" dt="2020-05-13T06:11:50.248" v="18702" actId="478"/>
          <ac:spMkLst>
            <pc:docMk/>
            <pc:sldMk cId="1711104556" sldId="606"/>
            <ac:spMk id="5" creationId="{C520CEA9-3D60-4FA4-A8A0-B974479BD17B}"/>
          </ac:spMkLst>
        </pc:spChg>
        <pc:spChg chg="mod">
          <ac:chgData name="Michael Weinstein" userId="dde8f0b8-2f8d-4f82-9f5a-968ead95bb4f" providerId="ADAL" clId="{3B71A893-D951-4D0A-892E-E322AF8FFE62}" dt="2020-05-13T06:15:15.999" v="18748" actId="20577"/>
          <ac:spMkLst>
            <pc:docMk/>
            <pc:sldMk cId="1711104556" sldId="606"/>
            <ac:spMk id="6" creationId="{4C0808B2-273D-4EBD-AD64-B777504C7777}"/>
          </ac:spMkLst>
        </pc:spChg>
        <pc:picChg chg="add mod">
          <ac:chgData name="Michael Weinstein" userId="dde8f0b8-2f8d-4f82-9f5a-968ead95bb4f" providerId="ADAL" clId="{3B71A893-D951-4D0A-892E-E322AF8FFE62}" dt="2020-05-13T06:12:07.735" v="18708" actId="1076"/>
          <ac:picMkLst>
            <pc:docMk/>
            <pc:sldMk cId="1711104556" sldId="606"/>
            <ac:picMk id="7" creationId="{EE724003-8362-471A-868D-7C414730B0B0}"/>
          </ac:picMkLst>
        </pc:picChg>
      </pc:sldChg>
      <pc:sldChg chg="addSp delSp modSp new mod">
        <pc:chgData name="Michael Weinstein" userId="dde8f0b8-2f8d-4f82-9f5a-968ead95bb4f" providerId="ADAL" clId="{3B71A893-D951-4D0A-892E-E322AF8FFE62}" dt="2020-05-13T06:16:13.959" v="18774" actId="20577"/>
        <pc:sldMkLst>
          <pc:docMk/>
          <pc:sldMk cId="3237739948" sldId="607"/>
        </pc:sldMkLst>
        <pc:spChg chg="del">
          <ac:chgData name="Michael Weinstein" userId="dde8f0b8-2f8d-4f82-9f5a-968ead95bb4f" providerId="ADAL" clId="{3B71A893-D951-4D0A-892E-E322AF8FFE62}" dt="2020-05-13T06:16:03.304" v="18755" actId="478"/>
          <ac:spMkLst>
            <pc:docMk/>
            <pc:sldMk cId="3237739948" sldId="607"/>
            <ac:spMk id="4" creationId="{17C14431-C39C-4513-A263-4FF5366CB036}"/>
          </ac:spMkLst>
        </pc:spChg>
        <pc:spChg chg="del">
          <ac:chgData name="Michael Weinstein" userId="dde8f0b8-2f8d-4f82-9f5a-968ead95bb4f" providerId="ADAL" clId="{3B71A893-D951-4D0A-892E-E322AF8FFE62}" dt="2020-05-13T06:15:49.016" v="18750" actId="478"/>
          <ac:spMkLst>
            <pc:docMk/>
            <pc:sldMk cId="3237739948" sldId="607"/>
            <ac:spMk id="5" creationId="{137F90D5-AD39-4980-8F82-568C602F286E}"/>
          </ac:spMkLst>
        </pc:spChg>
        <pc:spChg chg="mod">
          <ac:chgData name="Michael Weinstein" userId="dde8f0b8-2f8d-4f82-9f5a-968ead95bb4f" providerId="ADAL" clId="{3B71A893-D951-4D0A-892E-E322AF8FFE62}" dt="2020-05-13T06:16:13.959" v="18774" actId="20577"/>
          <ac:spMkLst>
            <pc:docMk/>
            <pc:sldMk cId="3237739948" sldId="607"/>
            <ac:spMk id="6" creationId="{593BAC16-6C1C-4F11-996C-D7AC5DB1AF4B}"/>
          </ac:spMkLst>
        </pc:spChg>
        <pc:picChg chg="add mod">
          <ac:chgData name="Michael Weinstein" userId="dde8f0b8-2f8d-4f82-9f5a-968ead95bb4f" providerId="ADAL" clId="{3B71A893-D951-4D0A-892E-E322AF8FFE62}" dt="2020-05-13T06:16:00.898" v="18754" actId="1076"/>
          <ac:picMkLst>
            <pc:docMk/>
            <pc:sldMk cId="3237739948" sldId="607"/>
            <ac:picMk id="7" creationId="{C5268C06-6E73-4445-8A8E-0FC37CE9CCD5}"/>
          </ac:picMkLst>
        </pc:picChg>
      </pc:sldChg>
      <pc:sldChg chg="addSp delSp modSp new mod">
        <pc:chgData name="Michael Weinstein" userId="dde8f0b8-2f8d-4f82-9f5a-968ead95bb4f" providerId="ADAL" clId="{3B71A893-D951-4D0A-892E-E322AF8FFE62}" dt="2020-05-13T06:19:15.393" v="18803" actId="1076"/>
        <pc:sldMkLst>
          <pc:docMk/>
          <pc:sldMk cId="4192117814" sldId="608"/>
        </pc:sldMkLst>
        <pc:spChg chg="del">
          <ac:chgData name="Michael Weinstein" userId="dde8f0b8-2f8d-4f82-9f5a-968ead95bb4f" providerId="ADAL" clId="{3B71A893-D951-4D0A-892E-E322AF8FFE62}" dt="2020-05-13T06:18:32.526" v="18798" actId="478"/>
          <ac:spMkLst>
            <pc:docMk/>
            <pc:sldMk cId="4192117814" sldId="608"/>
            <ac:spMk id="4" creationId="{D0B3D1F8-E1BF-43DA-B708-65BD6B3F64BC}"/>
          </ac:spMkLst>
        </pc:spChg>
        <pc:spChg chg="del">
          <ac:chgData name="Michael Weinstein" userId="dde8f0b8-2f8d-4f82-9f5a-968ead95bb4f" providerId="ADAL" clId="{3B71A893-D951-4D0A-892E-E322AF8FFE62}" dt="2020-05-13T06:18:17.448" v="18794" actId="478"/>
          <ac:spMkLst>
            <pc:docMk/>
            <pc:sldMk cId="4192117814" sldId="608"/>
            <ac:spMk id="5" creationId="{64D951E6-B213-4748-9389-2D72F1B5E492}"/>
          </ac:spMkLst>
        </pc:spChg>
        <pc:spChg chg="mod">
          <ac:chgData name="Michael Weinstein" userId="dde8f0b8-2f8d-4f82-9f5a-968ead95bb4f" providerId="ADAL" clId="{3B71A893-D951-4D0A-892E-E322AF8FFE62}" dt="2020-05-13T06:18:10.391" v="18793" actId="20577"/>
          <ac:spMkLst>
            <pc:docMk/>
            <pc:sldMk cId="4192117814" sldId="608"/>
            <ac:spMk id="6" creationId="{D269C700-6A4B-4183-8C34-234051780482}"/>
          </ac:spMkLst>
        </pc:spChg>
        <pc:picChg chg="add del mod">
          <ac:chgData name="Michael Weinstein" userId="dde8f0b8-2f8d-4f82-9f5a-968ead95bb4f" providerId="ADAL" clId="{3B71A893-D951-4D0A-892E-E322AF8FFE62}" dt="2020-05-13T06:19:03.175" v="18799" actId="478"/>
          <ac:picMkLst>
            <pc:docMk/>
            <pc:sldMk cId="4192117814" sldId="608"/>
            <ac:picMk id="7" creationId="{21B216B5-2CB5-4BAA-BA8E-F8D4820A4C4E}"/>
          </ac:picMkLst>
        </pc:picChg>
        <pc:picChg chg="add mod">
          <ac:chgData name="Michael Weinstein" userId="dde8f0b8-2f8d-4f82-9f5a-968ead95bb4f" providerId="ADAL" clId="{3B71A893-D951-4D0A-892E-E322AF8FFE62}" dt="2020-05-13T06:19:15.393" v="18803" actId="1076"/>
          <ac:picMkLst>
            <pc:docMk/>
            <pc:sldMk cId="4192117814" sldId="608"/>
            <ac:picMk id="8" creationId="{5FB76641-A148-4DB6-A2E5-859597E3A39A}"/>
          </ac:picMkLst>
        </pc:picChg>
      </pc:sldChg>
      <pc:sldChg chg="addSp delSp modSp new mod">
        <pc:chgData name="Michael Weinstein" userId="dde8f0b8-2f8d-4f82-9f5a-968ead95bb4f" providerId="ADAL" clId="{3B71A893-D951-4D0A-892E-E322AF8FFE62}" dt="2020-05-13T06:24:37.154" v="18864" actId="1076"/>
        <pc:sldMkLst>
          <pc:docMk/>
          <pc:sldMk cId="1841363104" sldId="609"/>
        </pc:sldMkLst>
        <pc:spChg chg="del">
          <ac:chgData name="Michael Weinstein" userId="dde8f0b8-2f8d-4f82-9f5a-968ead95bb4f" providerId="ADAL" clId="{3B71A893-D951-4D0A-892E-E322AF8FFE62}" dt="2020-05-13T06:23:50.392" v="18859" actId="478"/>
          <ac:spMkLst>
            <pc:docMk/>
            <pc:sldMk cId="1841363104" sldId="609"/>
            <ac:spMk id="4" creationId="{E97694C9-06A4-422E-9E38-854593B2D055}"/>
          </ac:spMkLst>
        </pc:spChg>
        <pc:spChg chg="del">
          <ac:chgData name="Michael Weinstein" userId="dde8f0b8-2f8d-4f82-9f5a-968ead95bb4f" providerId="ADAL" clId="{3B71A893-D951-4D0A-892E-E322AF8FFE62}" dt="2020-05-13T06:23:47.745" v="18858" actId="478"/>
          <ac:spMkLst>
            <pc:docMk/>
            <pc:sldMk cId="1841363104" sldId="609"/>
            <ac:spMk id="5" creationId="{64C4291A-5A6B-4C00-841E-440B5D148A3F}"/>
          </ac:spMkLst>
        </pc:spChg>
        <pc:spChg chg="mod">
          <ac:chgData name="Michael Weinstein" userId="dde8f0b8-2f8d-4f82-9f5a-968ead95bb4f" providerId="ADAL" clId="{3B71A893-D951-4D0A-892E-E322AF8FFE62}" dt="2020-05-13T06:23:44.784" v="18857" actId="20577"/>
          <ac:spMkLst>
            <pc:docMk/>
            <pc:sldMk cId="1841363104" sldId="609"/>
            <ac:spMk id="6" creationId="{B033A554-3A90-42DA-BAA5-27507ECC4E44}"/>
          </ac:spMkLst>
        </pc:spChg>
        <pc:picChg chg="add mod">
          <ac:chgData name="Michael Weinstein" userId="dde8f0b8-2f8d-4f82-9f5a-968ead95bb4f" providerId="ADAL" clId="{3B71A893-D951-4D0A-892E-E322AF8FFE62}" dt="2020-05-13T06:24:37.154" v="18864" actId="1076"/>
          <ac:picMkLst>
            <pc:docMk/>
            <pc:sldMk cId="1841363104" sldId="609"/>
            <ac:picMk id="7" creationId="{66BAAA22-9F0E-4705-A9E8-77A734E4436A}"/>
          </ac:picMkLst>
        </pc:picChg>
      </pc:sldChg>
      <pc:sldChg chg="addSp delSp modSp new mod">
        <pc:chgData name="Michael Weinstein" userId="dde8f0b8-2f8d-4f82-9f5a-968ead95bb4f" providerId="ADAL" clId="{3B71A893-D951-4D0A-892E-E322AF8FFE62}" dt="2020-05-13T06:23:35.369" v="18830" actId="20577"/>
        <pc:sldMkLst>
          <pc:docMk/>
          <pc:sldMk cId="2244161189" sldId="610"/>
        </pc:sldMkLst>
        <pc:spChg chg="del">
          <ac:chgData name="Michael Weinstein" userId="dde8f0b8-2f8d-4f82-9f5a-968ead95bb4f" providerId="ADAL" clId="{3B71A893-D951-4D0A-892E-E322AF8FFE62}" dt="2020-05-13T06:23:16.457" v="18807" actId="478"/>
          <ac:spMkLst>
            <pc:docMk/>
            <pc:sldMk cId="2244161189" sldId="610"/>
            <ac:spMk id="4" creationId="{C6F3B918-E0B2-4F08-B513-C98388EFBC35}"/>
          </ac:spMkLst>
        </pc:spChg>
        <pc:spChg chg="del">
          <ac:chgData name="Michael Weinstein" userId="dde8f0b8-2f8d-4f82-9f5a-968ead95bb4f" providerId="ADAL" clId="{3B71A893-D951-4D0A-892E-E322AF8FFE62}" dt="2020-05-13T06:23:13.979" v="18806" actId="478"/>
          <ac:spMkLst>
            <pc:docMk/>
            <pc:sldMk cId="2244161189" sldId="610"/>
            <ac:spMk id="5" creationId="{F26F781B-5908-42A2-B1AF-CAB0B9B210D1}"/>
          </ac:spMkLst>
        </pc:spChg>
        <pc:spChg chg="mod">
          <ac:chgData name="Michael Weinstein" userId="dde8f0b8-2f8d-4f82-9f5a-968ead95bb4f" providerId="ADAL" clId="{3B71A893-D951-4D0A-892E-E322AF8FFE62}" dt="2020-05-13T06:23:35.369" v="18830" actId="20577"/>
          <ac:spMkLst>
            <pc:docMk/>
            <pc:sldMk cId="2244161189" sldId="610"/>
            <ac:spMk id="6" creationId="{EDB266A4-A46D-42B4-9A1A-74E5BAFBFCB9}"/>
          </ac:spMkLst>
        </pc:spChg>
        <pc:picChg chg="add mod">
          <ac:chgData name="Michael Weinstein" userId="dde8f0b8-2f8d-4f82-9f5a-968ead95bb4f" providerId="ADAL" clId="{3B71A893-D951-4D0A-892E-E322AF8FFE62}" dt="2020-05-13T06:23:27.450" v="18812" actId="1076"/>
          <ac:picMkLst>
            <pc:docMk/>
            <pc:sldMk cId="2244161189" sldId="610"/>
            <ac:picMk id="7" creationId="{7748DA27-C629-4B8D-907F-2B9C4638A18C}"/>
          </ac:picMkLst>
        </pc:picChg>
      </pc:sldChg>
      <pc:sldChg chg="addSp delSp modSp new mod">
        <pc:chgData name="Michael Weinstein" userId="dde8f0b8-2f8d-4f82-9f5a-968ead95bb4f" providerId="ADAL" clId="{3B71A893-D951-4D0A-892E-E322AF8FFE62}" dt="2020-05-13T06:26:41.543" v="18870" actId="14100"/>
        <pc:sldMkLst>
          <pc:docMk/>
          <pc:sldMk cId="2850695350" sldId="611"/>
        </pc:sldMkLst>
        <pc:spChg chg="del">
          <ac:chgData name="Michael Weinstein" userId="dde8f0b8-2f8d-4f82-9f5a-968ead95bb4f" providerId="ADAL" clId="{3B71A893-D951-4D0A-892E-E322AF8FFE62}" dt="2020-05-13T06:26:32.296" v="18867" actId="478"/>
          <ac:spMkLst>
            <pc:docMk/>
            <pc:sldMk cId="2850695350" sldId="611"/>
            <ac:spMk id="4" creationId="{646AB6DA-BA18-4080-9748-BFE9ECF8AA38}"/>
          </ac:spMkLst>
        </pc:spChg>
        <pc:spChg chg="del">
          <ac:chgData name="Michael Weinstein" userId="dde8f0b8-2f8d-4f82-9f5a-968ead95bb4f" providerId="ADAL" clId="{3B71A893-D951-4D0A-892E-E322AF8FFE62}" dt="2020-05-13T06:26:30.951" v="18866" actId="478"/>
          <ac:spMkLst>
            <pc:docMk/>
            <pc:sldMk cId="2850695350" sldId="611"/>
            <ac:spMk id="5" creationId="{912C94A9-2B67-4EAB-AA50-CA28D3CB0B0D}"/>
          </ac:spMkLst>
        </pc:spChg>
        <pc:picChg chg="add mod">
          <ac:chgData name="Michael Weinstein" userId="dde8f0b8-2f8d-4f82-9f5a-968ead95bb4f" providerId="ADAL" clId="{3B71A893-D951-4D0A-892E-E322AF8FFE62}" dt="2020-05-13T06:26:41.543" v="18870" actId="14100"/>
          <ac:picMkLst>
            <pc:docMk/>
            <pc:sldMk cId="2850695350" sldId="611"/>
            <ac:picMk id="7" creationId="{59F7D610-2435-415B-8A9E-9A98C03CBEE3}"/>
          </ac:picMkLst>
        </pc:picChg>
      </pc:sldChg>
      <pc:sldChg chg="addSp delSp modSp new mod">
        <pc:chgData name="Michael Weinstein" userId="dde8f0b8-2f8d-4f82-9f5a-968ead95bb4f" providerId="ADAL" clId="{3B71A893-D951-4D0A-892E-E322AF8FFE62}" dt="2020-05-13T06:30:44.632" v="19247" actId="1076"/>
        <pc:sldMkLst>
          <pc:docMk/>
          <pc:sldMk cId="2179824108" sldId="612"/>
        </pc:sldMkLst>
        <pc:spChg chg="mod">
          <ac:chgData name="Michael Weinstein" userId="dde8f0b8-2f8d-4f82-9f5a-968ead95bb4f" providerId="ADAL" clId="{3B71A893-D951-4D0A-892E-E322AF8FFE62}" dt="2020-05-13T06:30:44.632" v="19247" actId="1076"/>
          <ac:spMkLst>
            <pc:docMk/>
            <pc:sldMk cId="2179824108" sldId="612"/>
            <ac:spMk id="4" creationId="{DD46B62B-7AA4-46CB-A962-90691025637C}"/>
          </ac:spMkLst>
        </pc:spChg>
        <pc:spChg chg="del">
          <ac:chgData name="Michael Weinstein" userId="dde8f0b8-2f8d-4f82-9f5a-968ead95bb4f" providerId="ADAL" clId="{3B71A893-D951-4D0A-892E-E322AF8FFE62}" dt="2020-05-13T06:29:06.641" v="18872" actId="478"/>
          <ac:spMkLst>
            <pc:docMk/>
            <pc:sldMk cId="2179824108" sldId="612"/>
            <ac:spMk id="5" creationId="{2B71E847-26CA-4A3A-A0D2-8E7FC5B93165}"/>
          </ac:spMkLst>
        </pc:spChg>
        <pc:spChg chg="mod">
          <ac:chgData name="Michael Weinstein" userId="dde8f0b8-2f8d-4f82-9f5a-968ead95bb4f" providerId="ADAL" clId="{3B71A893-D951-4D0A-892E-E322AF8FFE62}" dt="2020-05-13T06:29:23.238" v="18913" actId="20577"/>
          <ac:spMkLst>
            <pc:docMk/>
            <pc:sldMk cId="2179824108" sldId="612"/>
            <ac:spMk id="6" creationId="{FF2DD178-5B11-4296-96E5-EBA5EC2A8462}"/>
          </ac:spMkLst>
        </pc:spChg>
        <pc:picChg chg="add mod">
          <ac:chgData name="Michael Weinstein" userId="dde8f0b8-2f8d-4f82-9f5a-968ead95bb4f" providerId="ADAL" clId="{3B71A893-D951-4D0A-892E-E322AF8FFE62}" dt="2020-05-13T06:29:14.489" v="18875" actId="14100"/>
          <ac:picMkLst>
            <pc:docMk/>
            <pc:sldMk cId="2179824108" sldId="612"/>
            <ac:picMk id="7" creationId="{839DC55D-80F5-4B2E-B15C-E23880AA5A7C}"/>
          </ac:picMkLst>
        </pc:picChg>
      </pc:sldChg>
      <pc:sldChg chg="addSp delSp modSp new mod">
        <pc:chgData name="Michael Weinstein" userId="dde8f0b8-2f8d-4f82-9f5a-968ead95bb4f" providerId="ADAL" clId="{3B71A893-D951-4D0A-892E-E322AF8FFE62}" dt="2020-05-13T06:36:08.095" v="19270" actId="478"/>
        <pc:sldMkLst>
          <pc:docMk/>
          <pc:sldMk cId="1317802998" sldId="613"/>
        </pc:sldMkLst>
        <pc:spChg chg="del">
          <ac:chgData name="Michael Weinstein" userId="dde8f0b8-2f8d-4f82-9f5a-968ead95bb4f" providerId="ADAL" clId="{3B71A893-D951-4D0A-892E-E322AF8FFE62}" dt="2020-05-13T06:36:08.095" v="19270" actId="478"/>
          <ac:spMkLst>
            <pc:docMk/>
            <pc:sldMk cId="1317802998" sldId="613"/>
            <ac:spMk id="4" creationId="{0770BF62-39D4-4399-A76D-15C0258A0DAD}"/>
          </ac:spMkLst>
        </pc:spChg>
        <pc:spChg chg="del">
          <ac:chgData name="Michael Weinstein" userId="dde8f0b8-2f8d-4f82-9f5a-968ead95bb4f" providerId="ADAL" clId="{3B71A893-D951-4D0A-892E-E322AF8FFE62}" dt="2020-05-13T06:35:38.587" v="19249" actId="478"/>
          <ac:spMkLst>
            <pc:docMk/>
            <pc:sldMk cId="1317802998" sldId="613"/>
            <ac:spMk id="5" creationId="{BB54E684-42A0-4DA7-8DFB-5BA615D3E955}"/>
          </ac:spMkLst>
        </pc:spChg>
        <pc:spChg chg="mod">
          <ac:chgData name="Michael Weinstein" userId="dde8f0b8-2f8d-4f82-9f5a-968ead95bb4f" providerId="ADAL" clId="{3B71A893-D951-4D0A-892E-E322AF8FFE62}" dt="2020-05-13T06:36:04.161" v="19269" actId="20577"/>
          <ac:spMkLst>
            <pc:docMk/>
            <pc:sldMk cId="1317802998" sldId="613"/>
            <ac:spMk id="6" creationId="{04AEA79B-391A-4A82-AC43-47E1219E150E}"/>
          </ac:spMkLst>
        </pc:spChg>
        <pc:picChg chg="add mod">
          <ac:chgData name="Michael Weinstein" userId="dde8f0b8-2f8d-4f82-9f5a-968ead95bb4f" providerId="ADAL" clId="{3B71A893-D951-4D0A-892E-E322AF8FFE62}" dt="2020-05-13T06:35:59.026" v="19254" actId="14100"/>
          <ac:picMkLst>
            <pc:docMk/>
            <pc:sldMk cId="1317802998" sldId="613"/>
            <ac:picMk id="7" creationId="{08F8AC70-A3F7-434F-A8D7-5B51206D8446}"/>
          </ac:picMkLst>
        </pc:picChg>
      </pc:sldChg>
      <pc:sldChg chg="addSp delSp modSp new mod">
        <pc:chgData name="Michael Weinstein" userId="dde8f0b8-2f8d-4f82-9f5a-968ead95bb4f" providerId="ADAL" clId="{3B71A893-D951-4D0A-892E-E322AF8FFE62}" dt="2020-05-13T06:39:48.495" v="19297" actId="478"/>
        <pc:sldMkLst>
          <pc:docMk/>
          <pc:sldMk cId="2844274366" sldId="614"/>
        </pc:sldMkLst>
        <pc:spChg chg="del">
          <ac:chgData name="Michael Weinstein" userId="dde8f0b8-2f8d-4f82-9f5a-968ead95bb4f" providerId="ADAL" clId="{3B71A893-D951-4D0A-892E-E322AF8FFE62}" dt="2020-05-13T06:39:48.495" v="19297" actId="478"/>
          <ac:spMkLst>
            <pc:docMk/>
            <pc:sldMk cId="2844274366" sldId="614"/>
            <ac:spMk id="4" creationId="{1AD51C36-DC85-4911-B529-7770725177B5}"/>
          </ac:spMkLst>
        </pc:spChg>
        <pc:spChg chg="del">
          <ac:chgData name="Michael Weinstein" userId="dde8f0b8-2f8d-4f82-9f5a-968ead95bb4f" providerId="ADAL" clId="{3B71A893-D951-4D0A-892E-E322AF8FFE62}" dt="2020-05-13T06:39:19.512" v="19272" actId="478"/>
          <ac:spMkLst>
            <pc:docMk/>
            <pc:sldMk cId="2844274366" sldId="614"/>
            <ac:spMk id="5" creationId="{DE792D11-D0CF-427C-95CC-EFD44A00A296}"/>
          </ac:spMkLst>
        </pc:spChg>
        <pc:spChg chg="mod">
          <ac:chgData name="Michael Weinstein" userId="dde8f0b8-2f8d-4f82-9f5a-968ead95bb4f" providerId="ADAL" clId="{3B71A893-D951-4D0A-892E-E322AF8FFE62}" dt="2020-05-13T06:39:38.247" v="19296" actId="20577"/>
          <ac:spMkLst>
            <pc:docMk/>
            <pc:sldMk cId="2844274366" sldId="614"/>
            <ac:spMk id="6" creationId="{F601D459-C41A-4F53-8DE6-B3FA710D8F97}"/>
          </ac:spMkLst>
        </pc:spChg>
        <pc:picChg chg="add mod">
          <ac:chgData name="Michael Weinstein" userId="dde8f0b8-2f8d-4f82-9f5a-968ead95bb4f" providerId="ADAL" clId="{3B71A893-D951-4D0A-892E-E322AF8FFE62}" dt="2020-05-13T06:39:28.766" v="19275" actId="14100"/>
          <ac:picMkLst>
            <pc:docMk/>
            <pc:sldMk cId="2844274366" sldId="614"/>
            <ac:picMk id="7" creationId="{8A9876C1-6A3E-4785-B011-34080C42673D}"/>
          </ac:picMkLst>
        </pc:picChg>
      </pc:sldChg>
      <pc:sldChg chg="addSp delSp modSp new mod">
        <pc:chgData name="Michael Weinstein" userId="dde8f0b8-2f8d-4f82-9f5a-968ead95bb4f" providerId="ADAL" clId="{3B71A893-D951-4D0A-892E-E322AF8FFE62}" dt="2020-05-13T07:27:40.722" v="19330" actId="1037"/>
        <pc:sldMkLst>
          <pc:docMk/>
          <pc:sldMk cId="3898713053" sldId="615"/>
        </pc:sldMkLst>
        <pc:spChg chg="del">
          <ac:chgData name="Michael Weinstein" userId="dde8f0b8-2f8d-4f82-9f5a-968ead95bb4f" providerId="ADAL" clId="{3B71A893-D951-4D0A-892E-E322AF8FFE62}" dt="2020-05-13T07:26:29.332" v="19311" actId="478"/>
          <ac:spMkLst>
            <pc:docMk/>
            <pc:sldMk cId="3898713053" sldId="615"/>
            <ac:spMk id="4" creationId="{C3820B09-08EC-4F8A-B1FB-C16471DCC263}"/>
          </ac:spMkLst>
        </pc:spChg>
        <pc:spChg chg="del">
          <ac:chgData name="Michael Weinstein" userId="dde8f0b8-2f8d-4f82-9f5a-968ead95bb4f" providerId="ADAL" clId="{3B71A893-D951-4D0A-892E-E322AF8FFE62}" dt="2020-05-13T07:26:27.637" v="19310" actId="478"/>
          <ac:spMkLst>
            <pc:docMk/>
            <pc:sldMk cId="3898713053" sldId="615"/>
            <ac:spMk id="5" creationId="{7E9026D8-2799-4E9B-B951-14C738558B10}"/>
          </ac:spMkLst>
        </pc:spChg>
        <pc:spChg chg="mod">
          <ac:chgData name="Michael Weinstein" userId="dde8f0b8-2f8d-4f82-9f5a-968ead95bb4f" providerId="ADAL" clId="{3B71A893-D951-4D0A-892E-E322AF8FFE62}" dt="2020-05-13T07:26:20.307" v="19309" actId="20577"/>
          <ac:spMkLst>
            <pc:docMk/>
            <pc:sldMk cId="3898713053" sldId="615"/>
            <ac:spMk id="6" creationId="{D30F1E56-926A-4D95-A8B2-1D0D00229FB6}"/>
          </ac:spMkLst>
        </pc:spChg>
        <pc:picChg chg="add mod">
          <ac:chgData name="Michael Weinstein" userId="dde8f0b8-2f8d-4f82-9f5a-968ead95bb4f" providerId="ADAL" clId="{3B71A893-D951-4D0A-892E-E322AF8FFE62}" dt="2020-05-13T07:27:40.722" v="19330" actId="1037"/>
          <ac:picMkLst>
            <pc:docMk/>
            <pc:sldMk cId="3898713053" sldId="615"/>
            <ac:picMk id="7" creationId="{C237C73B-6820-41DA-A318-27CBECA78B9A}"/>
          </ac:picMkLst>
        </pc:picChg>
      </pc:sldChg>
      <pc:sldChg chg="addSp delSp modSp new mod">
        <pc:chgData name="Michael Weinstein" userId="dde8f0b8-2f8d-4f82-9f5a-968ead95bb4f" providerId="ADAL" clId="{3B71A893-D951-4D0A-892E-E322AF8FFE62}" dt="2020-05-13T07:28:53.940" v="19388" actId="1076"/>
        <pc:sldMkLst>
          <pc:docMk/>
          <pc:sldMk cId="1552880359" sldId="616"/>
        </pc:sldMkLst>
        <pc:spChg chg="mod">
          <ac:chgData name="Michael Weinstein" userId="dde8f0b8-2f8d-4f82-9f5a-968ead95bb4f" providerId="ADAL" clId="{3B71A893-D951-4D0A-892E-E322AF8FFE62}" dt="2020-05-13T07:28:53.940" v="19388" actId="1076"/>
          <ac:spMkLst>
            <pc:docMk/>
            <pc:sldMk cId="1552880359" sldId="616"/>
            <ac:spMk id="4" creationId="{6F525CAC-A58A-44D2-A530-4B43A9CD48C9}"/>
          </ac:spMkLst>
        </pc:spChg>
        <pc:spChg chg="del">
          <ac:chgData name="Michael Weinstein" userId="dde8f0b8-2f8d-4f82-9f5a-968ead95bb4f" providerId="ADAL" clId="{3B71A893-D951-4D0A-892E-E322AF8FFE62}" dt="2020-05-13T07:28:23.818" v="19344" actId="478"/>
          <ac:spMkLst>
            <pc:docMk/>
            <pc:sldMk cId="1552880359" sldId="616"/>
            <ac:spMk id="5" creationId="{EFE5EE04-4026-4528-B3F8-0A6C130618CA}"/>
          </ac:spMkLst>
        </pc:spChg>
        <pc:spChg chg="mod">
          <ac:chgData name="Michael Weinstein" userId="dde8f0b8-2f8d-4f82-9f5a-968ead95bb4f" providerId="ADAL" clId="{3B71A893-D951-4D0A-892E-E322AF8FFE62}" dt="2020-05-13T07:27:49.508" v="19343" actId="20577"/>
          <ac:spMkLst>
            <pc:docMk/>
            <pc:sldMk cId="1552880359" sldId="616"/>
            <ac:spMk id="6" creationId="{7DEBDCBB-61DC-4E35-9670-A1AC7A8D6BB1}"/>
          </ac:spMkLst>
        </pc:spChg>
        <pc:picChg chg="add mod">
          <ac:chgData name="Michael Weinstein" userId="dde8f0b8-2f8d-4f82-9f5a-968ead95bb4f" providerId="ADAL" clId="{3B71A893-D951-4D0A-892E-E322AF8FFE62}" dt="2020-05-13T07:28:36.154" v="19348" actId="1076"/>
          <ac:picMkLst>
            <pc:docMk/>
            <pc:sldMk cId="1552880359" sldId="616"/>
            <ac:picMk id="7" creationId="{70F935B5-816D-4088-B439-637F8DD3966F}"/>
          </ac:picMkLst>
        </pc:picChg>
      </pc:sldChg>
      <pc:sldChg chg="add">
        <pc:chgData name="Michael Weinstein" userId="dde8f0b8-2f8d-4f82-9f5a-968ead95bb4f" providerId="ADAL" clId="{3B71A893-D951-4D0A-892E-E322AF8FFE62}" dt="2020-05-19T05:37:20.162" v="19390"/>
        <pc:sldMkLst>
          <pc:docMk/>
          <pc:sldMk cId="2492119762" sldId="617"/>
        </pc:sldMkLst>
      </pc:sldChg>
      <pc:sldChg chg="delSp modSp add del mod">
        <pc:chgData name="Michael Weinstein" userId="dde8f0b8-2f8d-4f82-9f5a-968ead95bb4f" providerId="ADAL" clId="{3B71A893-D951-4D0A-892E-E322AF8FFE62}" dt="2020-05-19T06:01:34.788" v="19603" actId="47"/>
        <pc:sldMkLst>
          <pc:docMk/>
          <pc:sldMk cId="2279753486" sldId="618"/>
        </pc:sldMkLst>
        <pc:spChg chg="mod">
          <ac:chgData name="Michael Weinstein" userId="dde8f0b8-2f8d-4f82-9f5a-968ead95bb4f" providerId="ADAL" clId="{3B71A893-D951-4D0A-892E-E322AF8FFE62}" dt="2020-05-19T05:56:16.092" v="19456" actId="20577"/>
          <ac:spMkLst>
            <pc:docMk/>
            <pc:sldMk cId="2279753486" sldId="618"/>
            <ac:spMk id="6" creationId="{E9FCF2B5-53BF-467C-969D-DEC708295E84}"/>
          </ac:spMkLst>
        </pc:spChg>
        <pc:picChg chg="del">
          <ac:chgData name="Michael Weinstein" userId="dde8f0b8-2f8d-4f82-9f5a-968ead95bb4f" providerId="ADAL" clId="{3B71A893-D951-4D0A-892E-E322AF8FFE62}" dt="2020-05-19T05:56:36.204" v="19474" actId="478"/>
          <ac:picMkLst>
            <pc:docMk/>
            <pc:sldMk cId="2279753486" sldId="618"/>
            <ac:picMk id="8" creationId="{0CD1B8A7-4AC9-470E-8AFD-D9F40D6975FC}"/>
          </ac:picMkLst>
        </pc:picChg>
        <pc:picChg chg="mod">
          <ac:chgData name="Michael Weinstein" userId="dde8f0b8-2f8d-4f82-9f5a-968ead95bb4f" providerId="ADAL" clId="{3B71A893-D951-4D0A-892E-E322AF8FFE62}" dt="2020-05-19T05:56:43.460" v="19489" actId="1037"/>
          <ac:picMkLst>
            <pc:docMk/>
            <pc:sldMk cId="2279753486" sldId="618"/>
            <ac:picMk id="10" creationId="{700A7D2D-842E-42BA-BD7C-1A95F94856D7}"/>
          </ac:picMkLst>
        </pc:picChg>
        <pc:picChg chg="del mod">
          <ac:chgData name="Michael Weinstein" userId="dde8f0b8-2f8d-4f82-9f5a-968ead95bb4f" providerId="ADAL" clId="{3B71A893-D951-4D0A-892E-E322AF8FFE62}" dt="2020-05-19T05:56:22.053" v="19458" actId="478"/>
          <ac:picMkLst>
            <pc:docMk/>
            <pc:sldMk cId="2279753486" sldId="618"/>
            <ac:picMk id="12" creationId="{EBCE0B43-2D49-4116-BDFA-22296F981E72}"/>
          </ac:picMkLst>
        </pc:picChg>
      </pc:sldChg>
      <pc:sldChg chg="delSp modSp add del mod">
        <pc:chgData name="Michael Weinstein" userId="dde8f0b8-2f8d-4f82-9f5a-968ead95bb4f" providerId="ADAL" clId="{3B71A893-D951-4D0A-892E-E322AF8FFE62}" dt="2020-05-19T06:01:34.788" v="19603" actId="47"/>
        <pc:sldMkLst>
          <pc:docMk/>
          <pc:sldMk cId="2902999049" sldId="619"/>
        </pc:sldMkLst>
        <pc:spChg chg="mod">
          <ac:chgData name="Michael Weinstein" userId="dde8f0b8-2f8d-4f82-9f5a-968ead95bb4f" providerId="ADAL" clId="{3B71A893-D951-4D0A-892E-E322AF8FFE62}" dt="2020-05-19T05:59:24.708" v="19599" actId="20577"/>
          <ac:spMkLst>
            <pc:docMk/>
            <pc:sldMk cId="2902999049" sldId="619"/>
            <ac:spMk id="6" creationId="{E9FCF2B5-53BF-467C-969D-DEC708295E84}"/>
          </ac:spMkLst>
        </pc:spChg>
        <pc:picChg chg="del">
          <ac:chgData name="Michael Weinstein" userId="dde8f0b8-2f8d-4f82-9f5a-968ead95bb4f" providerId="ADAL" clId="{3B71A893-D951-4D0A-892E-E322AF8FFE62}" dt="2020-05-19T05:57:04.971" v="19493" actId="478"/>
          <ac:picMkLst>
            <pc:docMk/>
            <pc:sldMk cId="2902999049" sldId="619"/>
            <ac:picMk id="8" creationId="{0CD1B8A7-4AC9-470E-8AFD-D9F40D6975FC}"/>
          </ac:picMkLst>
        </pc:picChg>
        <pc:picChg chg="del">
          <ac:chgData name="Michael Weinstein" userId="dde8f0b8-2f8d-4f82-9f5a-968ead95bb4f" providerId="ADAL" clId="{3B71A893-D951-4D0A-892E-E322AF8FFE62}" dt="2020-05-19T05:57:03.211" v="19492" actId="478"/>
          <ac:picMkLst>
            <pc:docMk/>
            <pc:sldMk cId="2902999049" sldId="619"/>
            <ac:picMk id="10" creationId="{700A7D2D-842E-42BA-BD7C-1A95F94856D7}"/>
          </ac:picMkLst>
        </pc:picChg>
        <pc:picChg chg="ord">
          <ac:chgData name="Michael Weinstein" userId="dde8f0b8-2f8d-4f82-9f5a-968ead95bb4f" providerId="ADAL" clId="{3B71A893-D951-4D0A-892E-E322AF8FFE62}" dt="2020-05-19T05:57:00.436" v="19491" actId="167"/>
          <ac:picMkLst>
            <pc:docMk/>
            <pc:sldMk cId="2902999049" sldId="619"/>
            <ac:picMk id="12" creationId="{EBCE0B43-2D49-4116-BDFA-22296F981E72}"/>
          </ac:picMkLst>
        </pc:picChg>
      </pc:sldChg>
      <pc:sldChg chg="delSp add del mod">
        <pc:chgData name="Michael Weinstein" userId="dde8f0b8-2f8d-4f82-9f5a-968ead95bb4f" providerId="ADAL" clId="{3B71A893-D951-4D0A-892E-E322AF8FFE62}" dt="2020-05-19T06:01:34.788" v="19603" actId="47"/>
        <pc:sldMkLst>
          <pc:docMk/>
          <pc:sldMk cId="3236800284" sldId="620"/>
        </pc:sldMkLst>
        <pc:picChg chg="del">
          <ac:chgData name="Michael Weinstein" userId="dde8f0b8-2f8d-4f82-9f5a-968ead95bb4f" providerId="ADAL" clId="{3B71A893-D951-4D0A-892E-E322AF8FFE62}" dt="2020-05-19T05:59:42.564" v="19602" actId="478"/>
          <ac:picMkLst>
            <pc:docMk/>
            <pc:sldMk cId="3236800284" sldId="620"/>
            <ac:picMk id="10" creationId="{700A7D2D-842E-42BA-BD7C-1A95F94856D7}"/>
          </ac:picMkLst>
        </pc:picChg>
        <pc:picChg chg="del">
          <ac:chgData name="Michael Weinstein" userId="dde8f0b8-2f8d-4f82-9f5a-968ead95bb4f" providerId="ADAL" clId="{3B71A893-D951-4D0A-892E-E322AF8FFE62}" dt="2020-05-19T05:59:41.508" v="19601" actId="478"/>
          <ac:picMkLst>
            <pc:docMk/>
            <pc:sldMk cId="3236800284" sldId="620"/>
            <ac:picMk id="12" creationId="{EBCE0B43-2D49-4116-BDFA-22296F981E72}"/>
          </ac:picMkLst>
        </pc:picChg>
      </pc:sldChg>
      <pc:sldChg chg="addSp delSp modSp add mod ord">
        <pc:chgData name="Michael Weinstein" userId="dde8f0b8-2f8d-4f82-9f5a-968ead95bb4f" providerId="ADAL" clId="{3B71A893-D951-4D0A-892E-E322AF8FFE62}" dt="2020-05-19T06:26:09.750" v="19691" actId="478"/>
        <pc:sldMkLst>
          <pc:docMk/>
          <pc:sldMk cId="757962235" sldId="621"/>
        </pc:sldMkLst>
        <pc:spChg chg="mod">
          <ac:chgData name="Michael Weinstein" userId="dde8f0b8-2f8d-4f82-9f5a-968ead95bb4f" providerId="ADAL" clId="{3B71A893-D951-4D0A-892E-E322AF8FFE62}" dt="2020-05-19T06:25:59.367" v="19688" actId="20577"/>
          <ac:spMkLst>
            <pc:docMk/>
            <pc:sldMk cId="757962235" sldId="621"/>
            <ac:spMk id="6" creationId="{E9FCF2B5-53BF-467C-969D-DEC708295E84}"/>
          </ac:spMkLst>
        </pc:spChg>
        <pc:picChg chg="add del mod">
          <ac:chgData name="Michael Weinstein" userId="dde8f0b8-2f8d-4f82-9f5a-968ead95bb4f" providerId="ADAL" clId="{3B71A893-D951-4D0A-892E-E322AF8FFE62}" dt="2020-05-19T06:26:09.750" v="19691" actId="478"/>
          <ac:picMkLst>
            <pc:docMk/>
            <pc:sldMk cId="757962235" sldId="621"/>
            <ac:picMk id="3" creationId="{4DAB357B-DDE8-4D5E-B5A9-69880DDD1054}"/>
          </ac:picMkLst>
        </pc:picChg>
        <pc:picChg chg="del">
          <ac:chgData name="Michael Weinstein" userId="dde8f0b8-2f8d-4f82-9f5a-968ead95bb4f" providerId="ADAL" clId="{3B71A893-D951-4D0A-892E-E322AF8FFE62}" dt="2020-05-19T06:23:48.575" v="19606" actId="478"/>
          <ac:picMkLst>
            <pc:docMk/>
            <pc:sldMk cId="757962235" sldId="621"/>
            <ac:picMk id="8" creationId="{0CD1B8A7-4AC9-470E-8AFD-D9F40D6975FC}"/>
          </ac:picMkLst>
        </pc:picChg>
        <pc:picChg chg="add mod ord">
          <ac:chgData name="Michael Weinstein" userId="dde8f0b8-2f8d-4f82-9f5a-968ead95bb4f" providerId="ADAL" clId="{3B71A893-D951-4D0A-892E-E322AF8FFE62}" dt="2020-05-19T06:26:08.274" v="19690" actId="167"/>
          <ac:picMkLst>
            <pc:docMk/>
            <pc:sldMk cId="757962235" sldId="621"/>
            <ac:picMk id="9" creationId="{8303F56E-E8B0-4336-8F76-96857A831635}"/>
          </ac:picMkLst>
        </pc:picChg>
        <pc:picChg chg="del">
          <ac:chgData name="Michael Weinstein" userId="dde8f0b8-2f8d-4f82-9f5a-968ead95bb4f" providerId="ADAL" clId="{3B71A893-D951-4D0A-892E-E322AF8FFE62}" dt="2020-05-19T06:23:47.873" v="19605" actId="478"/>
          <ac:picMkLst>
            <pc:docMk/>
            <pc:sldMk cId="757962235" sldId="621"/>
            <ac:picMk id="10" creationId="{700A7D2D-842E-42BA-BD7C-1A95F94856D7}"/>
          </ac:picMkLst>
        </pc:picChg>
        <pc:picChg chg="del">
          <ac:chgData name="Michael Weinstein" userId="dde8f0b8-2f8d-4f82-9f5a-968ead95bb4f" providerId="ADAL" clId="{3B71A893-D951-4D0A-892E-E322AF8FFE62}" dt="2020-05-19T06:23:47.096" v="19604" actId="478"/>
          <ac:picMkLst>
            <pc:docMk/>
            <pc:sldMk cId="757962235" sldId="621"/>
            <ac:picMk id="12" creationId="{EBCE0B43-2D49-4116-BDFA-22296F981E72}"/>
          </ac:picMkLst>
        </pc:picChg>
        <pc:picChg chg="add del mod">
          <ac:chgData name="Michael Weinstein" userId="dde8f0b8-2f8d-4f82-9f5a-968ead95bb4f" providerId="ADAL" clId="{3B71A893-D951-4D0A-892E-E322AF8FFE62}" dt="2020-05-19T06:26:04.544" v="19689" actId="478"/>
          <ac:picMkLst>
            <pc:docMk/>
            <pc:sldMk cId="757962235" sldId="621"/>
            <ac:picMk id="13" creationId="{5F9B9E7A-4052-4EEF-8A98-534469C5D266}"/>
          </ac:picMkLst>
        </pc:picChg>
      </pc:sldChg>
      <pc:sldChg chg="addSp delSp modSp add del mod ord">
        <pc:chgData name="Michael Weinstein" userId="dde8f0b8-2f8d-4f82-9f5a-968ead95bb4f" providerId="ADAL" clId="{3B71A893-D951-4D0A-892E-E322AF8FFE62}" dt="2020-05-19T06:25:49.735" v="19666" actId="47"/>
        <pc:sldMkLst>
          <pc:docMk/>
          <pc:sldMk cId="2902014441" sldId="622"/>
        </pc:sldMkLst>
        <pc:spChg chg="mod">
          <ac:chgData name="Michael Weinstein" userId="dde8f0b8-2f8d-4f82-9f5a-968ead95bb4f" providerId="ADAL" clId="{3B71A893-D951-4D0A-892E-E322AF8FFE62}" dt="2020-05-19T06:25:34.362" v="19659" actId="20577"/>
          <ac:spMkLst>
            <pc:docMk/>
            <pc:sldMk cId="2902014441" sldId="622"/>
            <ac:spMk id="6" creationId="{E9FCF2B5-53BF-467C-969D-DEC708295E84}"/>
          </ac:spMkLst>
        </pc:spChg>
        <pc:picChg chg="add del">
          <ac:chgData name="Michael Weinstein" userId="dde8f0b8-2f8d-4f82-9f5a-968ead95bb4f" providerId="ADAL" clId="{3B71A893-D951-4D0A-892E-E322AF8FFE62}" dt="2020-05-19T06:25:40.103" v="19661" actId="478"/>
          <ac:picMkLst>
            <pc:docMk/>
            <pc:sldMk cId="2902014441" sldId="622"/>
            <ac:picMk id="3" creationId="{4DAB357B-DDE8-4D5E-B5A9-69880DDD1054}"/>
          </ac:picMkLst>
        </pc:picChg>
        <pc:picChg chg="del">
          <ac:chgData name="Michael Weinstein" userId="dde8f0b8-2f8d-4f82-9f5a-968ead95bb4f" providerId="ADAL" clId="{3B71A893-D951-4D0A-892E-E322AF8FFE62}" dt="2020-05-19T06:25:09.935" v="19637" actId="478"/>
          <ac:picMkLst>
            <pc:docMk/>
            <pc:sldMk cId="2902014441" sldId="622"/>
            <ac:picMk id="9" creationId="{8303F56E-E8B0-4336-8F76-96857A831635}"/>
          </ac:picMkLst>
        </pc:picChg>
        <pc:picChg chg="del">
          <ac:chgData name="Michael Weinstein" userId="dde8f0b8-2f8d-4f82-9f5a-968ead95bb4f" providerId="ADAL" clId="{3B71A893-D951-4D0A-892E-E322AF8FFE62}" dt="2020-05-19T06:25:07.551" v="19636" actId="478"/>
          <ac:picMkLst>
            <pc:docMk/>
            <pc:sldMk cId="2902014441" sldId="622"/>
            <ac:picMk id="13" creationId="{5F9B9E7A-4052-4EEF-8A98-534469C5D266}"/>
          </ac:picMkLst>
        </pc:picChg>
      </pc:sldChg>
      <pc:sldChg chg="add">
        <pc:chgData name="Michael Weinstein" userId="dde8f0b8-2f8d-4f82-9f5a-968ead95bb4f" providerId="ADAL" clId="{3B71A893-D951-4D0A-892E-E322AF8FFE62}" dt="2020-05-19T06:25:23.915" v="19638"/>
        <pc:sldMkLst>
          <pc:docMk/>
          <pc:sldMk cId="703778068" sldId="623"/>
        </pc:sldMkLst>
      </pc:sldChg>
      <pc:sldChg chg="delSp modSp add mod">
        <pc:chgData name="Michael Weinstein" userId="dde8f0b8-2f8d-4f82-9f5a-968ead95bb4f" providerId="ADAL" clId="{3B71A893-D951-4D0A-892E-E322AF8FFE62}" dt="2020-05-19T06:27:47.487" v="19732" actId="20577"/>
        <pc:sldMkLst>
          <pc:docMk/>
          <pc:sldMk cId="2601724004" sldId="624"/>
        </pc:sldMkLst>
        <pc:spChg chg="mod">
          <ac:chgData name="Michael Weinstein" userId="dde8f0b8-2f8d-4f82-9f5a-968ead95bb4f" providerId="ADAL" clId="{3B71A893-D951-4D0A-892E-E322AF8FFE62}" dt="2020-05-19T06:27:47.487" v="19732" actId="20577"/>
          <ac:spMkLst>
            <pc:docMk/>
            <pc:sldMk cId="2601724004" sldId="624"/>
            <ac:spMk id="6" creationId="{E9FCF2B5-53BF-467C-969D-DEC708295E84}"/>
          </ac:spMkLst>
        </pc:spChg>
        <pc:picChg chg="del">
          <ac:chgData name="Michael Weinstein" userId="dde8f0b8-2f8d-4f82-9f5a-968ead95bb4f" providerId="ADAL" clId="{3B71A893-D951-4D0A-892E-E322AF8FFE62}" dt="2020-05-19T06:27:00.981" v="19695" actId="478"/>
          <ac:picMkLst>
            <pc:docMk/>
            <pc:sldMk cId="2601724004" sldId="624"/>
            <ac:picMk id="3" creationId="{4DAB357B-DDE8-4D5E-B5A9-69880DDD1054}"/>
          </ac:picMkLst>
        </pc:picChg>
        <pc:picChg chg="del">
          <ac:chgData name="Michael Weinstein" userId="dde8f0b8-2f8d-4f82-9f5a-968ead95bb4f" providerId="ADAL" clId="{3B71A893-D951-4D0A-892E-E322AF8FFE62}" dt="2020-05-19T06:26:59.421" v="19694" actId="478"/>
          <ac:picMkLst>
            <pc:docMk/>
            <pc:sldMk cId="2601724004" sldId="624"/>
            <ac:picMk id="9" creationId="{8303F56E-E8B0-4336-8F76-96857A831635}"/>
          </ac:picMkLst>
        </pc:picChg>
        <pc:picChg chg="ord">
          <ac:chgData name="Michael Weinstein" userId="dde8f0b8-2f8d-4f82-9f5a-968ead95bb4f" providerId="ADAL" clId="{3B71A893-D951-4D0A-892E-E322AF8FFE62}" dt="2020-05-19T06:26:36.554" v="19692" actId="167"/>
          <ac:picMkLst>
            <pc:docMk/>
            <pc:sldMk cId="2601724004" sldId="624"/>
            <ac:picMk id="13" creationId="{5F9B9E7A-4052-4EEF-8A98-534469C5D266}"/>
          </ac:picMkLst>
        </pc:picChg>
      </pc:sldChg>
      <pc:sldChg chg="addSp delSp modSp add mod">
        <pc:chgData name="Michael Weinstein" userId="dde8f0b8-2f8d-4f82-9f5a-968ead95bb4f" providerId="ADAL" clId="{3B71A893-D951-4D0A-892E-E322AF8FFE62}" dt="2020-05-19T06:27:17.814" v="19700" actId="478"/>
        <pc:sldMkLst>
          <pc:docMk/>
          <pc:sldMk cId="100511341" sldId="625"/>
        </pc:sldMkLst>
        <pc:picChg chg="add del ord">
          <ac:chgData name="Michael Weinstein" userId="dde8f0b8-2f8d-4f82-9f5a-968ead95bb4f" providerId="ADAL" clId="{3B71A893-D951-4D0A-892E-E322AF8FFE62}" dt="2020-05-19T06:27:15.925" v="19699" actId="167"/>
          <ac:picMkLst>
            <pc:docMk/>
            <pc:sldMk cId="100511341" sldId="625"/>
            <ac:picMk id="3" creationId="{4DAB357B-DDE8-4D5E-B5A9-69880DDD1054}"/>
          </ac:picMkLst>
        </pc:picChg>
        <pc:picChg chg="del">
          <ac:chgData name="Michael Weinstein" userId="dde8f0b8-2f8d-4f82-9f5a-968ead95bb4f" providerId="ADAL" clId="{3B71A893-D951-4D0A-892E-E322AF8FFE62}" dt="2020-05-19T06:27:09.237" v="19696" actId="478"/>
          <ac:picMkLst>
            <pc:docMk/>
            <pc:sldMk cId="100511341" sldId="625"/>
            <ac:picMk id="9" creationId="{8303F56E-E8B0-4336-8F76-96857A831635}"/>
          </ac:picMkLst>
        </pc:picChg>
        <pc:picChg chg="del">
          <ac:chgData name="Michael Weinstein" userId="dde8f0b8-2f8d-4f82-9f5a-968ead95bb4f" providerId="ADAL" clId="{3B71A893-D951-4D0A-892E-E322AF8FFE62}" dt="2020-05-19T06:27:17.814" v="19700" actId="478"/>
          <ac:picMkLst>
            <pc:docMk/>
            <pc:sldMk cId="100511341" sldId="625"/>
            <ac:picMk id="13" creationId="{5F9B9E7A-4052-4EEF-8A98-534469C5D266}"/>
          </ac:picMkLst>
        </pc:picChg>
      </pc:sldChg>
      <pc:sldChg chg="modSp add mod ord">
        <pc:chgData name="Michael Weinstein" userId="dde8f0b8-2f8d-4f82-9f5a-968ead95bb4f" providerId="ADAL" clId="{3B71A893-D951-4D0A-892E-E322AF8FFE62}" dt="2020-05-19T06:30:01.768" v="19859" actId="20577"/>
        <pc:sldMkLst>
          <pc:docMk/>
          <pc:sldMk cId="2195045377" sldId="626"/>
        </pc:sldMkLst>
        <pc:spChg chg="mod">
          <ac:chgData name="Michael Weinstein" userId="dde8f0b8-2f8d-4f82-9f5a-968ead95bb4f" providerId="ADAL" clId="{3B71A893-D951-4D0A-892E-E322AF8FFE62}" dt="2020-05-19T06:30:01.768" v="19859" actId="20577"/>
          <ac:spMkLst>
            <pc:docMk/>
            <pc:sldMk cId="2195045377" sldId="626"/>
            <ac:spMk id="6" creationId="{E9FCF2B5-53BF-467C-969D-DEC708295E84}"/>
          </ac:spMkLst>
        </pc:spChg>
      </pc:sldChg>
      <pc:sldChg chg="modSp add mod ord">
        <pc:chgData name="Michael Weinstein" userId="dde8f0b8-2f8d-4f82-9f5a-968ead95bb4f" providerId="ADAL" clId="{3B71A893-D951-4D0A-892E-E322AF8FFE62}" dt="2020-05-20T06:35:59.141" v="19914" actId="20577"/>
        <pc:sldMkLst>
          <pc:docMk/>
          <pc:sldMk cId="1922709284" sldId="627"/>
        </pc:sldMkLst>
        <pc:spChg chg="mod">
          <ac:chgData name="Michael Weinstein" userId="dde8f0b8-2f8d-4f82-9f5a-968ead95bb4f" providerId="ADAL" clId="{3B71A893-D951-4D0A-892E-E322AF8FFE62}" dt="2020-05-20T06:35:59.141" v="19914" actId="20577"/>
          <ac:spMkLst>
            <pc:docMk/>
            <pc:sldMk cId="1922709284" sldId="627"/>
            <ac:spMk id="6" creationId="{E9FCF2B5-53BF-467C-969D-DEC708295E84}"/>
          </ac:spMkLst>
        </pc:spChg>
      </pc:sldChg>
      <pc:sldMasterChg chg="modSp mod delSldLayout modSldLayout">
        <pc:chgData name="Michael Weinstein" userId="dde8f0b8-2f8d-4f82-9f5a-968ead95bb4f" providerId="ADAL" clId="{3B71A893-D951-4D0A-892E-E322AF8FFE62}" dt="2020-05-11T08:02:53.636" v="6165" actId="47"/>
        <pc:sldMasterMkLst>
          <pc:docMk/>
          <pc:sldMasterMk cId="3977186469" sldId="2147483812"/>
        </pc:sldMasterMkLst>
        <pc:spChg chg="mod">
          <ac:chgData name="Michael Weinstein" userId="dde8f0b8-2f8d-4f82-9f5a-968ead95bb4f" providerId="ADAL" clId="{3B71A893-D951-4D0A-892E-E322AF8FFE62}" dt="2020-05-11T00:43:38.601" v="203" actId="20577"/>
          <ac:spMkLst>
            <pc:docMk/>
            <pc:sldMasterMk cId="3977186469" sldId="2147483812"/>
            <ac:spMk id="9" creationId="{780A88FB-C016-B145-BF42-9CAF49E61B24}"/>
          </ac:spMkLst>
        </pc:spChg>
        <pc:spChg chg="mod">
          <ac:chgData name="Michael Weinstein" userId="dde8f0b8-2f8d-4f82-9f5a-968ead95bb4f" providerId="ADAL" clId="{3B71A893-D951-4D0A-892E-E322AF8FFE62}" dt="2020-05-11T00:43:27.183" v="184" actId="20577"/>
          <ac:spMkLst>
            <pc:docMk/>
            <pc:sldMasterMk cId="3977186469" sldId="2147483812"/>
            <ac:spMk id="10" creationId="{1D05E4E6-3004-4849-9241-63072375FC1B}"/>
          </ac:spMkLst>
        </pc:spChg>
        <pc:sldLayoutChg chg="modSp mod">
          <pc:chgData name="Michael Weinstein" userId="dde8f0b8-2f8d-4f82-9f5a-968ead95bb4f" providerId="ADAL" clId="{3B71A893-D951-4D0A-892E-E322AF8FFE62}" dt="2020-05-11T00:42:56.483" v="163" actId="20577"/>
          <pc:sldLayoutMkLst>
            <pc:docMk/>
            <pc:sldMasterMk cId="3977186469" sldId="2147483812"/>
            <pc:sldLayoutMk cId="2167777195" sldId="2147483813"/>
          </pc:sldLayoutMkLst>
          <pc:spChg chg="mod">
            <ac:chgData name="Michael Weinstein" userId="dde8f0b8-2f8d-4f82-9f5a-968ead95bb4f" providerId="ADAL" clId="{3B71A893-D951-4D0A-892E-E322AF8FFE62}" dt="2020-05-11T00:42:56.483" v="163" actId="20577"/>
            <ac:spMkLst>
              <pc:docMk/>
              <pc:sldMasterMk cId="3977186469" sldId="2147483812"/>
              <pc:sldLayoutMk cId="2167777195" sldId="2147483813"/>
              <ac:spMk id="8" creationId="{2FA6F6D3-C084-D543-B260-D6C73FE285CF}"/>
            </ac:spMkLst>
          </pc:spChg>
        </pc:sldLayoutChg>
        <pc:sldLayoutChg chg="delSp modSp mod">
          <pc:chgData name="Michael Weinstein" userId="dde8f0b8-2f8d-4f82-9f5a-968ead95bb4f" providerId="ADAL" clId="{3B71A893-D951-4D0A-892E-E322AF8FFE62}" dt="2020-05-11T04:11:17.651" v="1065" actId="20577"/>
          <pc:sldLayoutMkLst>
            <pc:docMk/>
            <pc:sldMasterMk cId="3977186469" sldId="2147483812"/>
            <pc:sldLayoutMk cId="2156785673" sldId="2147483814"/>
          </pc:sldLayoutMkLst>
          <pc:spChg chg="mod">
            <ac:chgData name="Michael Weinstein" userId="dde8f0b8-2f8d-4f82-9f5a-968ead95bb4f" providerId="ADAL" clId="{3B71A893-D951-4D0A-892E-E322AF8FFE62}" dt="2020-05-11T04:11:17.651" v="1065" actId="20577"/>
            <ac:spMkLst>
              <pc:docMk/>
              <pc:sldMasterMk cId="3977186469" sldId="2147483812"/>
              <pc:sldLayoutMk cId="2156785673" sldId="2147483814"/>
              <ac:spMk id="3" creationId="{5F64B9DE-6557-C54A-BF36-8E798604EA3F}"/>
            </ac:spMkLst>
          </pc:spChg>
          <pc:spChg chg="del mod">
            <ac:chgData name="Michael Weinstein" userId="dde8f0b8-2f8d-4f82-9f5a-968ead95bb4f" providerId="ADAL" clId="{3B71A893-D951-4D0A-892E-E322AF8FFE62}" dt="2020-05-11T04:11:08.828" v="1045" actId="478"/>
            <ac:spMkLst>
              <pc:docMk/>
              <pc:sldMasterMk cId="3977186469" sldId="2147483812"/>
              <pc:sldLayoutMk cId="2156785673" sldId="2147483814"/>
              <ac:spMk id="10" creationId="{4E4989E6-36D9-5E4D-A8F4-C8D9759B609B}"/>
            </ac:spMkLst>
          </pc:spChg>
          <pc:spChg chg="del mod">
            <ac:chgData name="Michael Weinstein" userId="dde8f0b8-2f8d-4f82-9f5a-968ead95bb4f" providerId="ADAL" clId="{3B71A893-D951-4D0A-892E-E322AF8FFE62}" dt="2020-05-11T04:10:49.915" v="1035" actId="478"/>
            <ac:spMkLst>
              <pc:docMk/>
              <pc:sldMasterMk cId="3977186469" sldId="2147483812"/>
              <pc:sldLayoutMk cId="2156785673" sldId="2147483814"/>
              <ac:spMk id="13" creationId="{39DA3775-34D5-1E49-AF02-9E34A316EF51}"/>
            </ac:spMkLst>
          </pc:spChg>
        </pc:sldLayoutChg>
        <pc:sldLayoutChg chg="del">
          <pc:chgData name="Michael Weinstein" userId="dde8f0b8-2f8d-4f82-9f5a-968ead95bb4f" providerId="ADAL" clId="{3B71A893-D951-4D0A-892E-E322AF8FFE62}" dt="2020-05-11T08:02:25.796" v="6164" actId="47"/>
          <pc:sldLayoutMkLst>
            <pc:docMk/>
            <pc:sldMasterMk cId="3977186469" sldId="2147483812"/>
            <pc:sldLayoutMk cId="882208285" sldId="2147483829"/>
          </pc:sldLayoutMkLst>
        </pc:sldLayoutChg>
        <pc:sldLayoutChg chg="del">
          <pc:chgData name="Michael Weinstein" userId="dde8f0b8-2f8d-4f82-9f5a-968ead95bb4f" providerId="ADAL" clId="{3B71A893-D951-4D0A-892E-E322AF8FFE62}" dt="2020-05-11T08:02:53.636" v="6165" actId="47"/>
          <pc:sldLayoutMkLst>
            <pc:docMk/>
            <pc:sldMasterMk cId="3977186469" sldId="2147483812"/>
            <pc:sldLayoutMk cId="3356779011" sldId="2147483829"/>
          </pc:sldLayoutMkLst>
        </pc:sldLayoutChg>
        <pc:sldLayoutChg chg="del">
          <pc:chgData name="Michael Weinstein" userId="dde8f0b8-2f8d-4f82-9f5a-968ead95bb4f" providerId="ADAL" clId="{3B71A893-D951-4D0A-892E-E322AF8FFE62}" dt="2020-05-11T08:02:53.636" v="6165" actId="47"/>
          <pc:sldLayoutMkLst>
            <pc:docMk/>
            <pc:sldMasterMk cId="3977186469" sldId="2147483812"/>
            <pc:sldLayoutMk cId="951996185" sldId="2147483830"/>
          </pc:sldLayoutMkLst>
        </pc:sldLayoutChg>
        <pc:sldLayoutChg chg="del">
          <pc:chgData name="Michael Weinstein" userId="dde8f0b8-2f8d-4f82-9f5a-968ead95bb4f" providerId="ADAL" clId="{3B71A893-D951-4D0A-892E-E322AF8FFE62}" dt="2020-05-11T08:02:25.796" v="6164" actId="47"/>
          <pc:sldLayoutMkLst>
            <pc:docMk/>
            <pc:sldMasterMk cId="3977186469" sldId="2147483812"/>
            <pc:sldLayoutMk cId="1615044179" sldId="214748383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387356-276A-4F90-B753-42D282FB3BAC}" type="doc">
      <dgm:prSet loTypeId="urn:microsoft.com/office/officeart/2005/8/layout/venn1" loCatId="relationship" qsTypeId="urn:microsoft.com/office/officeart/2005/8/quickstyle/simple1" qsCatId="simple" csTypeId="urn:microsoft.com/office/officeart/2005/8/colors/accent1_2" csCatId="accent1" phldr="1"/>
      <dgm:spPr/>
    </dgm:pt>
    <dgm:pt modelId="{9121B122-4815-4897-A933-643B5BF2C438}">
      <dgm:prSet phldrT="[Text]"/>
      <dgm:spPr/>
      <dgm:t>
        <a:bodyPr/>
        <a:lstStyle/>
        <a:p>
          <a:r>
            <a:rPr lang="en-US" dirty="0"/>
            <a:t>Biology</a:t>
          </a:r>
        </a:p>
      </dgm:t>
    </dgm:pt>
    <dgm:pt modelId="{19397C51-48C7-4C99-96A8-1A6DCC5FDD9B}" type="parTrans" cxnId="{9A518779-CEC0-469D-BD06-6618376BC934}">
      <dgm:prSet/>
      <dgm:spPr/>
      <dgm:t>
        <a:bodyPr/>
        <a:lstStyle/>
        <a:p>
          <a:endParaRPr lang="en-US"/>
        </a:p>
      </dgm:t>
    </dgm:pt>
    <dgm:pt modelId="{A197407E-BC6F-4DAA-8367-36E5547CEDF7}" type="sibTrans" cxnId="{9A518779-CEC0-469D-BD06-6618376BC934}">
      <dgm:prSet/>
      <dgm:spPr/>
      <dgm:t>
        <a:bodyPr/>
        <a:lstStyle/>
        <a:p>
          <a:endParaRPr lang="en-US"/>
        </a:p>
      </dgm:t>
    </dgm:pt>
    <dgm:pt modelId="{5E7A939F-1773-4D4E-B3CD-0A75BB3FE2BB}">
      <dgm:prSet phldrT="[Text]"/>
      <dgm:spPr/>
      <dgm:t>
        <a:bodyPr/>
        <a:lstStyle/>
        <a:p>
          <a:r>
            <a:rPr lang="en-US" dirty="0"/>
            <a:t>Computer Science</a:t>
          </a:r>
        </a:p>
      </dgm:t>
    </dgm:pt>
    <dgm:pt modelId="{06BCCE4D-B76C-4D47-823B-D9D308936EBA}" type="parTrans" cxnId="{2229E204-362F-4F74-BC11-E07056677910}">
      <dgm:prSet/>
      <dgm:spPr/>
      <dgm:t>
        <a:bodyPr/>
        <a:lstStyle/>
        <a:p>
          <a:endParaRPr lang="en-US"/>
        </a:p>
      </dgm:t>
    </dgm:pt>
    <dgm:pt modelId="{5EB3361D-1AB2-4792-899A-8D45A88E5428}" type="sibTrans" cxnId="{2229E204-362F-4F74-BC11-E07056677910}">
      <dgm:prSet/>
      <dgm:spPr/>
      <dgm:t>
        <a:bodyPr/>
        <a:lstStyle/>
        <a:p>
          <a:endParaRPr lang="en-US"/>
        </a:p>
      </dgm:t>
    </dgm:pt>
    <dgm:pt modelId="{40DB2DA4-E58D-4C03-B353-3E717468FA7B}">
      <dgm:prSet phldrT="[Text]"/>
      <dgm:spPr/>
      <dgm:t>
        <a:bodyPr/>
        <a:lstStyle/>
        <a:p>
          <a:r>
            <a:rPr lang="en-US" dirty="0"/>
            <a:t>Math/ Stats</a:t>
          </a:r>
        </a:p>
      </dgm:t>
    </dgm:pt>
    <dgm:pt modelId="{586B631C-AB0E-422B-9F12-251FF1E8FECF}" type="parTrans" cxnId="{6993FBC1-FC9A-4168-894B-031A95064788}">
      <dgm:prSet/>
      <dgm:spPr/>
      <dgm:t>
        <a:bodyPr/>
        <a:lstStyle/>
        <a:p>
          <a:endParaRPr lang="en-US"/>
        </a:p>
      </dgm:t>
    </dgm:pt>
    <dgm:pt modelId="{23FF280E-00D0-4530-AA62-73DD65AEB5D2}" type="sibTrans" cxnId="{6993FBC1-FC9A-4168-894B-031A95064788}">
      <dgm:prSet/>
      <dgm:spPr/>
      <dgm:t>
        <a:bodyPr/>
        <a:lstStyle/>
        <a:p>
          <a:endParaRPr lang="en-US"/>
        </a:p>
      </dgm:t>
    </dgm:pt>
    <dgm:pt modelId="{E2FA71B0-8021-46EF-B09A-8F5E2E580778}" type="pres">
      <dgm:prSet presAssocID="{65387356-276A-4F90-B753-42D282FB3BAC}" presName="compositeShape" presStyleCnt="0">
        <dgm:presLayoutVars>
          <dgm:chMax val="7"/>
          <dgm:dir/>
          <dgm:resizeHandles val="exact"/>
        </dgm:presLayoutVars>
      </dgm:prSet>
      <dgm:spPr/>
    </dgm:pt>
    <dgm:pt modelId="{88C42BDA-8F70-47A2-B997-0CE7AC7EE6DD}" type="pres">
      <dgm:prSet presAssocID="{9121B122-4815-4897-A933-643B5BF2C438}" presName="circ1" presStyleLbl="vennNode1" presStyleIdx="0" presStyleCnt="3"/>
      <dgm:spPr/>
    </dgm:pt>
    <dgm:pt modelId="{369DFBC9-3847-4B9C-8A7F-CBD5B1491859}" type="pres">
      <dgm:prSet presAssocID="{9121B122-4815-4897-A933-643B5BF2C438}" presName="circ1Tx" presStyleLbl="revTx" presStyleIdx="0" presStyleCnt="0">
        <dgm:presLayoutVars>
          <dgm:chMax val="0"/>
          <dgm:chPref val="0"/>
          <dgm:bulletEnabled val="1"/>
        </dgm:presLayoutVars>
      </dgm:prSet>
      <dgm:spPr/>
    </dgm:pt>
    <dgm:pt modelId="{9BFB425B-F944-4E84-B8EF-BB95058759C4}" type="pres">
      <dgm:prSet presAssocID="{5E7A939F-1773-4D4E-B3CD-0A75BB3FE2BB}" presName="circ2" presStyleLbl="vennNode1" presStyleIdx="1" presStyleCnt="3"/>
      <dgm:spPr/>
    </dgm:pt>
    <dgm:pt modelId="{487CE8A2-B944-4B53-A2AA-A5A26B8ADBD4}" type="pres">
      <dgm:prSet presAssocID="{5E7A939F-1773-4D4E-B3CD-0A75BB3FE2BB}" presName="circ2Tx" presStyleLbl="revTx" presStyleIdx="0" presStyleCnt="0">
        <dgm:presLayoutVars>
          <dgm:chMax val="0"/>
          <dgm:chPref val="0"/>
          <dgm:bulletEnabled val="1"/>
        </dgm:presLayoutVars>
      </dgm:prSet>
      <dgm:spPr/>
    </dgm:pt>
    <dgm:pt modelId="{817BA523-E12B-48CA-AAA2-8684D4F1D3E6}" type="pres">
      <dgm:prSet presAssocID="{40DB2DA4-E58D-4C03-B353-3E717468FA7B}" presName="circ3" presStyleLbl="vennNode1" presStyleIdx="2" presStyleCnt="3"/>
      <dgm:spPr/>
    </dgm:pt>
    <dgm:pt modelId="{545F35FA-0168-4D64-975E-E9E8A3A508BA}" type="pres">
      <dgm:prSet presAssocID="{40DB2DA4-E58D-4C03-B353-3E717468FA7B}" presName="circ3Tx" presStyleLbl="revTx" presStyleIdx="0" presStyleCnt="0">
        <dgm:presLayoutVars>
          <dgm:chMax val="0"/>
          <dgm:chPref val="0"/>
          <dgm:bulletEnabled val="1"/>
        </dgm:presLayoutVars>
      </dgm:prSet>
      <dgm:spPr/>
    </dgm:pt>
  </dgm:ptLst>
  <dgm:cxnLst>
    <dgm:cxn modelId="{2229E204-362F-4F74-BC11-E07056677910}" srcId="{65387356-276A-4F90-B753-42D282FB3BAC}" destId="{5E7A939F-1773-4D4E-B3CD-0A75BB3FE2BB}" srcOrd="1" destOrd="0" parTransId="{06BCCE4D-B76C-4D47-823B-D9D308936EBA}" sibTransId="{5EB3361D-1AB2-4792-899A-8D45A88E5428}"/>
    <dgm:cxn modelId="{617ACA1E-26DA-4BB8-931C-A5F673CC30EE}" type="presOf" srcId="{40DB2DA4-E58D-4C03-B353-3E717468FA7B}" destId="{817BA523-E12B-48CA-AAA2-8684D4F1D3E6}" srcOrd="0" destOrd="0" presId="urn:microsoft.com/office/officeart/2005/8/layout/venn1"/>
    <dgm:cxn modelId="{5B6DF735-2DAA-42E6-8616-D9D6B7E464C2}" type="presOf" srcId="{5E7A939F-1773-4D4E-B3CD-0A75BB3FE2BB}" destId="{9BFB425B-F944-4E84-B8EF-BB95058759C4}" srcOrd="0" destOrd="0" presId="urn:microsoft.com/office/officeart/2005/8/layout/venn1"/>
    <dgm:cxn modelId="{E2DEEA62-5FD1-4F1E-B7F8-8D0EECEFF6E0}" type="presOf" srcId="{9121B122-4815-4897-A933-643B5BF2C438}" destId="{369DFBC9-3847-4B9C-8A7F-CBD5B1491859}" srcOrd="1" destOrd="0" presId="urn:microsoft.com/office/officeart/2005/8/layout/venn1"/>
    <dgm:cxn modelId="{937BDD45-24F7-4669-B5CC-7E969A186A13}" type="presOf" srcId="{40DB2DA4-E58D-4C03-B353-3E717468FA7B}" destId="{545F35FA-0168-4D64-975E-E9E8A3A508BA}" srcOrd="1" destOrd="0" presId="urn:microsoft.com/office/officeart/2005/8/layout/venn1"/>
    <dgm:cxn modelId="{CA0FF555-89BA-4738-919B-7854D98782FA}" type="presOf" srcId="{65387356-276A-4F90-B753-42D282FB3BAC}" destId="{E2FA71B0-8021-46EF-B09A-8F5E2E580778}" srcOrd="0" destOrd="0" presId="urn:microsoft.com/office/officeart/2005/8/layout/venn1"/>
    <dgm:cxn modelId="{27EE9356-B590-43A7-8D3F-3601BD20F812}" type="presOf" srcId="{9121B122-4815-4897-A933-643B5BF2C438}" destId="{88C42BDA-8F70-47A2-B997-0CE7AC7EE6DD}" srcOrd="0" destOrd="0" presId="urn:microsoft.com/office/officeart/2005/8/layout/venn1"/>
    <dgm:cxn modelId="{9A518779-CEC0-469D-BD06-6618376BC934}" srcId="{65387356-276A-4F90-B753-42D282FB3BAC}" destId="{9121B122-4815-4897-A933-643B5BF2C438}" srcOrd="0" destOrd="0" parTransId="{19397C51-48C7-4C99-96A8-1A6DCC5FDD9B}" sibTransId="{A197407E-BC6F-4DAA-8367-36E5547CEDF7}"/>
    <dgm:cxn modelId="{6993FBC1-FC9A-4168-894B-031A95064788}" srcId="{65387356-276A-4F90-B753-42D282FB3BAC}" destId="{40DB2DA4-E58D-4C03-B353-3E717468FA7B}" srcOrd="2" destOrd="0" parTransId="{586B631C-AB0E-422B-9F12-251FF1E8FECF}" sibTransId="{23FF280E-00D0-4530-AA62-73DD65AEB5D2}"/>
    <dgm:cxn modelId="{07F8A8F4-B481-474A-865C-33A4CA513204}" type="presOf" srcId="{5E7A939F-1773-4D4E-B3CD-0A75BB3FE2BB}" destId="{487CE8A2-B944-4B53-A2AA-A5A26B8ADBD4}" srcOrd="1" destOrd="0" presId="urn:microsoft.com/office/officeart/2005/8/layout/venn1"/>
    <dgm:cxn modelId="{F800DA7F-9D04-4222-A04D-AEF466B20D18}" type="presParOf" srcId="{E2FA71B0-8021-46EF-B09A-8F5E2E580778}" destId="{88C42BDA-8F70-47A2-B997-0CE7AC7EE6DD}" srcOrd="0" destOrd="0" presId="urn:microsoft.com/office/officeart/2005/8/layout/venn1"/>
    <dgm:cxn modelId="{1EDFB0FB-9AE0-470F-B321-47A9F32BA5A4}" type="presParOf" srcId="{E2FA71B0-8021-46EF-B09A-8F5E2E580778}" destId="{369DFBC9-3847-4B9C-8A7F-CBD5B1491859}" srcOrd="1" destOrd="0" presId="urn:microsoft.com/office/officeart/2005/8/layout/venn1"/>
    <dgm:cxn modelId="{6933D4D6-0E5A-44B0-AE40-93EFD4910042}" type="presParOf" srcId="{E2FA71B0-8021-46EF-B09A-8F5E2E580778}" destId="{9BFB425B-F944-4E84-B8EF-BB95058759C4}" srcOrd="2" destOrd="0" presId="urn:microsoft.com/office/officeart/2005/8/layout/venn1"/>
    <dgm:cxn modelId="{1963AEE5-E191-49AC-82DD-77A597EA3C08}" type="presParOf" srcId="{E2FA71B0-8021-46EF-B09A-8F5E2E580778}" destId="{487CE8A2-B944-4B53-A2AA-A5A26B8ADBD4}" srcOrd="3" destOrd="0" presId="urn:microsoft.com/office/officeart/2005/8/layout/venn1"/>
    <dgm:cxn modelId="{D843F003-0B23-4374-9FBE-D6D78C75B284}" type="presParOf" srcId="{E2FA71B0-8021-46EF-B09A-8F5E2E580778}" destId="{817BA523-E12B-48CA-AAA2-8684D4F1D3E6}" srcOrd="4" destOrd="0" presId="urn:microsoft.com/office/officeart/2005/8/layout/venn1"/>
    <dgm:cxn modelId="{382027A0-5E63-4273-AC7E-E9DB3F0B231F}" type="presParOf" srcId="{E2FA71B0-8021-46EF-B09A-8F5E2E580778}" destId="{545F35FA-0168-4D64-975E-E9E8A3A508BA}"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BD0EF8D-5FC7-4E69-BCD2-C0AC9A2C725E}"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en-US"/>
        </a:p>
      </dgm:t>
    </dgm:pt>
    <dgm:pt modelId="{E465513B-83F4-4FF4-A53D-410C419D86CB}">
      <dgm:prSet phldrT="[Text]" custT="1"/>
      <dgm:spPr/>
      <dgm:t>
        <a:bodyPr/>
        <a:lstStyle/>
        <a:p>
          <a:r>
            <a:rPr lang="en-US" sz="1600" b="1" dirty="0"/>
            <a:t>/</a:t>
          </a:r>
          <a:r>
            <a:rPr lang="en-US" sz="1100" dirty="0"/>
            <a:t> </a:t>
          </a:r>
        </a:p>
        <a:p>
          <a:r>
            <a:rPr lang="en-US" sz="800" dirty="0"/>
            <a:t>(pronounced: Root)</a:t>
          </a:r>
        </a:p>
      </dgm:t>
    </dgm:pt>
    <dgm:pt modelId="{59AC30B7-B79B-4DAA-8F1C-FB731A075B0F}" type="parTrans" cxnId="{A89C41D6-0CAD-46BB-86B9-27B3E6054F7E}">
      <dgm:prSet/>
      <dgm:spPr/>
      <dgm:t>
        <a:bodyPr/>
        <a:lstStyle/>
        <a:p>
          <a:endParaRPr lang="en-US"/>
        </a:p>
      </dgm:t>
    </dgm:pt>
    <dgm:pt modelId="{C7C3B060-1153-43D3-8BD8-4A6AE5A217E7}" type="sibTrans" cxnId="{A89C41D6-0CAD-46BB-86B9-27B3E6054F7E}">
      <dgm:prSet/>
      <dgm:spPr/>
      <dgm:t>
        <a:bodyPr/>
        <a:lstStyle/>
        <a:p>
          <a:endParaRPr lang="en-US"/>
        </a:p>
      </dgm:t>
    </dgm:pt>
    <dgm:pt modelId="{2F4F2E7F-4095-4ADE-9349-D9ACB7C9F924}">
      <dgm:prSet phldrT="[Text]"/>
      <dgm:spPr/>
      <dgm:t>
        <a:bodyPr/>
        <a:lstStyle/>
        <a:p>
          <a:r>
            <a:rPr lang="en-US" dirty="0"/>
            <a:t>u</a:t>
          </a:r>
        </a:p>
      </dgm:t>
    </dgm:pt>
    <dgm:pt modelId="{EC749F04-2662-4198-BBEB-BF5D42EF37C7}" type="parTrans" cxnId="{332E43FB-5F91-42E6-ABA2-96A7DED18AF1}">
      <dgm:prSet/>
      <dgm:spPr/>
      <dgm:t>
        <a:bodyPr/>
        <a:lstStyle/>
        <a:p>
          <a:endParaRPr lang="en-US"/>
        </a:p>
      </dgm:t>
    </dgm:pt>
    <dgm:pt modelId="{0346B8A2-34DE-4923-BFB9-EFCAA688EAFE}" type="sibTrans" cxnId="{332E43FB-5F91-42E6-ABA2-96A7DED18AF1}">
      <dgm:prSet/>
      <dgm:spPr/>
      <dgm:t>
        <a:bodyPr/>
        <a:lstStyle/>
        <a:p>
          <a:endParaRPr lang="en-US"/>
        </a:p>
      </dgm:t>
    </dgm:pt>
    <dgm:pt modelId="{B02D48A2-F624-468E-96C9-7EB1C06365CB}">
      <dgm:prSet phldrT="[Text]"/>
      <dgm:spPr/>
      <dgm:t>
        <a:bodyPr/>
        <a:lstStyle/>
        <a:p>
          <a:r>
            <a:rPr lang="en-US" dirty="0"/>
            <a:t>home</a:t>
          </a:r>
        </a:p>
      </dgm:t>
    </dgm:pt>
    <dgm:pt modelId="{CBFA1327-A140-447C-9CBD-6DC1C5F12AB3}" type="parTrans" cxnId="{3D1E2543-BA3F-480D-ADDA-87BF02C92D88}">
      <dgm:prSet/>
      <dgm:spPr/>
      <dgm:t>
        <a:bodyPr/>
        <a:lstStyle/>
        <a:p>
          <a:endParaRPr lang="en-US"/>
        </a:p>
      </dgm:t>
    </dgm:pt>
    <dgm:pt modelId="{F5772869-7600-4B9B-8D97-8D12A5DD681B}" type="sibTrans" cxnId="{3D1E2543-BA3F-480D-ADDA-87BF02C92D88}">
      <dgm:prSet/>
      <dgm:spPr/>
      <dgm:t>
        <a:bodyPr/>
        <a:lstStyle/>
        <a:p>
          <a:endParaRPr lang="en-US"/>
        </a:p>
      </dgm:t>
    </dgm:pt>
    <dgm:pt modelId="{9061CE85-150F-405A-A4D0-D2DF4AC352A9}">
      <dgm:prSet phldrT="[Text]"/>
      <dgm:spPr/>
      <dgm:t>
        <a:bodyPr/>
        <a:lstStyle/>
        <a:p>
          <a:r>
            <a:rPr lang="en-US" dirty="0"/>
            <a:t>scratch</a:t>
          </a:r>
        </a:p>
      </dgm:t>
    </dgm:pt>
    <dgm:pt modelId="{44053D52-0141-4570-B245-A3A6304DD3EF}" type="parTrans" cxnId="{E4AAA9CE-AC74-4F58-BCE9-963FB1DD44CF}">
      <dgm:prSet/>
      <dgm:spPr/>
      <dgm:t>
        <a:bodyPr/>
        <a:lstStyle/>
        <a:p>
          <a:endParaRPr lang="en-US"/>
        </a:p>
      </dgm:t>
    </dgm:pt>
    <dgm:pt modelId="{414294F7-0BD7-48CC-8AC5-54ED19C77040}" type="sibTrans" cxnId="{E4AAA9CE-AC74-4F58-BCE9-963FB1DD44CF}">
      <dgm:prSet/>
      <dgm:spPr/>
      <dgm:t>
        <a:bodyPr/>
        <a:lstStyle/>
        <a:p>
          <a:endParaRPr lang="en-US"/>
        </a:p>
      </dgm:t>
    </dgm:pt>
    <dgm:pt modelId="{8AEC32F0-EC0D-4AD5-BDEE-723BE31E89DD}">
      <dgm:prSet phldrT="[Text]"/>
      <dgm:spPr/>
      <dgm:t>
        <a:bodyPr/>
        <a:lstStyle/>
        <a:p>
          <a:r>
            <a:rPr lang="en-US" dirty="0"/>
            <a:t>bin</a:t>
          </a:r>
        </a:p>
      </dgm:t>
    </dgm:pt>
    <dgm:pt modelId="{1AE174F2-21B3-4CF6-9D85-C05397BB2682}" type="parTrans" cxnId="{7471B9DB-7452-4487-99F1-9CA1417C102D}">
      <dgm:prSet/>
      <dgm:spPr/>
      <dgm:t>
        <a:bodyPr/>
        <a:lstStyle/>
        <a:p>
          <a:endParaRPr lang="en-US"/>
        </a:p>
      </dgm:t>
    </dgm:pt>
    <dgm:pt modelId="{34180FB5-E8BC-4E5D-95C4-DD901755416C}" type="sibTrans" cxnId="{7471B9DB-7452-4487-99F1-9CA1417C102D}">
      <dgm:prSet/>
      <dgm:spPr/>
      <dgm:t>
        <a:bodyPr/>
        <a:lstStyle/>
        <a:p>
          <a:endParaRPr lang="en-US"/>
        </a:p>
      </dgm:t>
    </dgm:pt>
    <dgm:pt modelId="{F6DF3D48-FC1B-4B39-A03A-394FD20641C9}">
      <dgm:prSet phldrT="[Text]"/>
      <dgm:spPr/>
      <dgm:t>
        <a:bodyPr/>
        <a:lstStyle/>
        <a:p>
          <a:r>
            <a:rPr lang="en-US" dirty="0"/>
            <a:t>python</a:t>
          </a:r>
        </a:p>
      </dgm:t>
    </dgm:pt>
    <dgm:pt modelId="{54E3ED02-7F4F-4E59-9712-908A689E1CD8}" type="parTrans" cxnId="{9035DD40-05DA-4ACB-9469-2BDB1E5450E7}">
      <dgm:prSet/>
      <dgm:spPr/>
      <dgm:t>
        <a:bodyPr/>
        <a:lstStyle/>
        <a:p>
          <a:endParaRPr lang="en-US"/>
        </a:p>
      </dgm:t>
    </dgm:pt>
    <dgm:pt modelId="{DDFB0212-A8A0-48C0-9135-C430CC0CFBEB}" type="sibTrans" cxnId="{9035DD40-05DA-4ACB-9469-2BDB1E5450E7}">
      <dgm:prSet/>
      <dgm:spPr/>
      <dgm:t>
        <a:bodyPr/>
        <a:lstStyle/>
        <a:p>
          <a:endParaRPr lang="en-US"/>
        </a:p>
      </dgm:t>
    </dgm:pt>
    <dgm:pt modelId="{B5BDF651-C988-4082-ABF5-398CFB6BB12D}">
      <dgm:prSet phldrT="[Text]"/>
      <dgm:spPr/>
      <dgm:t>
        <a:bodyPr/>
        <a:lstStyle/>
        <a:p>
          <a:r>
            <a:rPr lang="en-US" dirty="0"/>
            <a:t>a – l</a:t>
          </a:r>
        </a:p>
      </dgm:t>
    </dgm:pt>
    <dgm:pt modelId="{95B2157B-0446-4841-AB00-EF913FC6B5CA}" type="parTrans" cxnId="{145D2905-4705-4A56-94EF-76E9A0216105}">
      <dgm:prSet/>
      <dgm:spPr/>
      <dgm:t>
        <a:bodyPr/>
        <a:lstStyle/>
        <a:p>
          <a:endParaRPr lang="en-US"/>
        </a:p>
      </dgm:t>
    </dgm:pt>
    <dgm:pt modelId="{3F99FE7A-9663-4ABA-97EF-0E7CE6B07A99}" type="sibTrans" cxnId="{145D2905-4705-4A56-94EF-76E9A0216105}">
      <dgm:prSet/>
      <dgm:spPr/>
      <dgm:t>
        <a:bodyPr/>
        <a:lstStyle/>
        <a:p>
          <a:endParaRPr lang="en-US"/>
        </a:p>
      </dgm:t>
    </dgm:pt>
    <dgm:pt modelId="{769A2B78-9E77-4A50-96FF-32A50AD8E77F}">
      <dgm:prSet phldrT="[Text]"/>
      <dgm:spPr/>
      <dgm:t>
        <a:bodyPr/>
        <a:lstStyle/>
        <a:p>
          <a:r>
            <a:rPr lang="en-US" dirty="0"/>
            <a:t>m</a:t>
          </a:r>
        </a:p>
      </dgm:t>
    </dgm:pt>
    <dgm:pt modelId="{BCD5AC75-7E6E-4A61-8553-E37ACF998047}" type="parTrans" cxnId="{A808E9F6-8BA4-471B-A955-9BB3B5C49604}">
      <dgm:prSet/>
      <dgm:spPr/>
      <dgm:t>
        <a:bodyPr/>
        <a:lstStyle/>
        <a:p>
          <a:endParaRPr lang="en-US"/>
        </a:p>
      </dgm:t>
    </dgm:pt>
    <dgm:pt modelId="{584E9A46-806D-4FB3-9114-B4FB0BBF8DC0}" type="sibTrans" cxnId="{A808E9F6-8BA4-471B-A955-9BB3B5C49604}">
      <dgm:prSet/>
      <dgm:spPr/>
      <dgm:t>
        <a:bodyPr/>
        <a:lstStyle/>
        <a:p>
          <a:endParaRPr lang="en-US"/>
        </a:p>
      </dgm:t>
    </dgm:pt>
    <dgm:pt modelId="{0EC357F3-FD0C-42DE-9C2E-DB497F602FED}">
      <dgm:prSet phldrT="[Text]"/>
      <dgm:spPr/>
      <dgm:t>
        <a:bodyPr/>
        <a:lstStyle/>
        <a:p>
          <a:r>
            <a:rPr lang="en-US" dirty="0"/>
            <a:t>n - z</a:t>
          </a:r>
        </a:p>
      </dgm:t>
    </dgm:pt>
    <dgm:pt modelId="{6C4981CB-F791-43C6-A13B-77B36E1764C4}" type="parTrans" cxnId="{799526DF-4239-42DB-9D36-9986476E8649}">
      <dgm:prSet/>
      <dgm:spPr/>
      <dgm:t>
        <a:bodyPr/>
        <a:lstStyle/>
        <a:p>
          <a:endParaRPr lang="en-US"/>
        </a:p>
      </dgm:t>
    </dgm:pt>
    <dgm:pt modelId="{EDFBA6AF-391A-41DF-9A17-27608027F2C0}" type="sibTrans" cxnId="{799526DF-4239-42DB-9D36-9986476E8649}">
      <dgm:prSet/>
      <dgm:spPr/>
      <dgm:t>
        <a:bodyPr/>
        <a:lstStyle/>
        <a:p>
          <a:endParaRPr lang="en-US"/>
        </a:p>
      </dgm:t>
    </dgm:pt>
    <dgm:pt modelId="{5F3C3B91-ACFB-483A-A875-7F5737EB54E9}">
      <dgm:prSet phldrT="[Text]"/>
      <dgm:spPr/>
      <dgm:t>
        <a:bodyPr/>
        <a:lstStyle/>
        <a:p>
          <a:r>
            <a:rPr lang="en-US" dirty="0" err="1"/>
            <a:t>mweinstein</a:t>
          </a:r>
          <a:endParaRPr lang="en-US" dirty="0"/>
        </a:p>
      </dgm:t>
    </dgm:pt>
    <dgm:pt modelId="{4CE9ED4B-01DF-42FD-BBB3-A07235293FF9}" type="parTrans" cxnId="{0932865C-64E0-4C8F-94EB-66A5C9CC4395}">
      <dgm:prSet/>
      <dgm:spPr/>
      <dgm:t>
        <a:bodyPr/>
        <a:lstStyle/>
        <a:p>
          <a:endParaRPr lang="en-US"/>
        </a:p>
      </dgm:t>
    </dgm:pt>
    <dgm:pt modelId="{BBC9E2C7-359F-4526-838E-C99F4E8B65A7}" type="sibTrans" cxnId="{0932865C-64E0-4C8F-94EB-66A5C9CC4395}">
      <dgm:prSet/>
      <dgm:spPr/>
      <dgm:t>
        <a:bodyPr/>
        <a:lstStyle/>
        <a:p>
          <a:endParaRPr lang="en-US"/>
        </a:p>
      </dgm:t>
    </dgm:pt>
    <dgm:pt modelId="{54ECA825-1D8D-447E-B14D-4AA678E5D3B2}">
      <dgm:prSet phldrT="[Text]"/>
      <dgm:spPr/>
      <dgm:t>
        <a:bodyPr/>
        <a:lstStyle/>
        <a:p>
          <a:r>
            <a:rPr lang="en-US" dirty="0"/>
            <a:t>program.py</a:t>
          </a:r>
        </a:p>
      </dgm:t>
    </dgm:pt>
    <dgm:pt modelId="{FFE601CF-F104-461B-B5E9-F3F6E3AE322F}" type="parTrans" cxnId="{BAAE5A2F-CEB3-43B8-97ED-11E42366626F}">
      <dgm:prSet/>
      <dgm:spPr/>
      <dgm:t>
        <a:bodyPr/>
        <a:lstStyle/>
        <a:p>
          <a:endParaRPr lang="en-US"/>
        </a:p>
      </dgm:t>
    </dgm:pt>
    <dgm:pt modelId="{29FEB741-F7BE-4BCE-A26B-CBDCBC2B85AB}" type="sibTrans" cxnId="{BAAE5A2F-CEB3-43B8-97ED-11E42366626F}">
      <dgm:prSet/>
      <dgm:spPr/>
      <dgm:t>
        <a:bodyPr/>
        <a:lstStyle/>
        <a:p>
          <a:endParaRPr lang="en-US"/>
        </a:p>
      </dgm:t>
    </dgm:pt>
    <dgm:pt modelId="{F162C87B-BE14-4383-B980-1FD0AFB6877C}">
      <dgm:prSet phldrT="[Text]"/>
      <dgm:spPr/>
      <dgm:t>
        <a:bodyPr/>
        <a:lstStyle/>
        <a:p>
          <a:r>
            <a:rPr lang="en-US" dirty="0"/>
            <a:t>data.txt</a:t>
          </a:r>
        </a:p>
      </dgm:t>
    </dgm:pt>
    <dgm:pt modelId="{EF1C81EE-52C8-4D92-BB2F-CE456B1CB2B8}" type="parTrans" cxnId="{DA04EDF3-F4AE-4E50-8428-231BD95C70FD}">
      <dgm:prSet/>
      <dgm:spPr/>
      <dgm:t>
        <a:bodyPr/>
        <a:lstStyle/>
        <a:p>
          <a:endParaRPr lang="en-US"/>
        </a:p>
      </dgm:t>
    </dgm:pt>
    <dgm:pt modelId="{6285C9D5-8615-409E-A76C-C54D81AFB0D8}" type="sibTrans" cxnId="{DA04EDF3-F4AE-4E50-8428-231BD95C70FD}">
      <dgm:prSet/>
      <dgm:spPr/>
      <dgm:t>
        <a:bodyPr/>
        <a:lstStyle/>
        <a:p>
          <a:endParaRPr lang="en-US"/>
        </a:p>
      </dgm:t>
    </dgm:pt>
    <dgm:pt modelId="{4205CD05-15BE-462C-8CC4-78EE6F183EFF}">
      <dgm:prSet phldrT="[Text]"/>
      <dgm:spPr/>
      <dgm:t>
        <a:bodyPr/>
        <a:lstStyle/>
        <a:p>
          <a:r>
            <a:rPr lang="en-US" dirty="0"/>
            <a:t>a – l</a:t>
          </a:r>
        </a:p>
      </dgm:t>
    </dgm:pt>
    <dgm:pt modelId="{14824D24-D60A-4B25-B884-70B5979E1131}" type="parTrans" cxnId="{4F7806DE-1443-4E70-B5D1-7A90A5502830}">
      <dgm:prSet/>
      <dgm:spPr/>
      <dgm:t>
        <a:bodyPr/>
        <a:lstStyle/>
        <a:p>
          <a:endParaRPr lang="en-US"/>
        </a:p>
      </dgm:t>
    </dgm:pt>
    <dgm:pt modelId="{110DACE0-E6B7-4602-8CFF-56E32DE4C7C9}" type="sibTrans" cxnId="{4F7806DE-1443-4E70-B5D1-7A90A5502830}">
      <dgm:prSet/>
      <dgm:spPr/>
      <dgm:t>
        <a:bodyPr/>
        <a:lstStyle/>
        <a:p>
          <a:endParaRPr lang="en-US"/>
        </a:p>
      </dgm:t>
    </dgm:pt>
    <dgm:pt modelId="{F341FB06-DFAC-49AF-BA92-59AE3FF2CE2B}">
      <dgm:prSet phldrT="[Text]"/>
      <dgm:spPr/>
      <dgm:t>
        <a:bodyPr/>
        <a:lstStyle/>
        <a:p>
          <a:r>
            <a:rPr lang="en-US" dirty="0"/>
            <a:t>m</a:t>
          </a:r>
        </a:p>
      </dgm:t>
    </dgm:pt>
    <dgm:pt modelId="{A609BD1F-CFE4-43F6-B74D-F7231744892F}" type="parTrans" cxnId="{69C72FA6-C282-4A8A-8D3D-E6450804648F}">
      <dgm:prSet/>
      <dgm:spPr/>
      <dgm:t>
        <a:bodyPr/>
        <a:lstStyle/>
        <a:p>
          <a:endParaRPr lang="en-US"/>
        </a:p>
      </dgm:t>
    </dgm:pt>
    <dgm:pt modelId="{61038263-5177-4206-9EE4-76EB429F4731}" type="sibTrans" cxnId="{69C72FA6-C282-4A8A-8D3D-E6450804648F}">
      <dgm:prSet/>
      <dgm:spPr/>
      <dgm:t>
        <a:bodyPr/>
        <a:lstStyle/>
        <a:p>
          <a:endParaRPr lang="en-US"/>
        </a:p>
      </dgm:t>
    </dgm:pt>
    <dgm:pt modelId="{D0604FB4-6143-4B5D-B944-C19E2987166F}">
      <dgm:prSet phldrT="[Text]"/>
      <dgm:spPr>
        <a:solidFill>
          <a:schemeClr val="tx2"/>
        </a:solidFill>
      </dgm:spPr>
      <dgm:t>
        <a:bodyPr/>
        <a:lstStyle/>
        <a:p>
          <a:r>
            <a:rPr lang="en-US" dirty="0" err="1"/>
            <a:t>mweinstein</a:t>
          </a:r>
          <a:endParaRPr lang="en-US" dirty="0"/>
        </a:p>
      </dgm:t>
    </dgm:pt>
    <dgm:pt modelId="{9169FBF3-AA3C-45D5-8849-D59C69B4384F}" type="parTrans" cxnId="{B7C44505-B0B6-481B-93D4-F9391B673DC1}">
      <dgm:prSet/>
      <dgm:spPr/>
      <dgm:t>
        <a:bodyPr/>
        <a:lstStyle/>
        <a:p>
          <a:endParaRPr lang="en-US"/>
        </a:p>
      </dgm:t>
    </dgm:pt>
    <dgm:pt modelId="{ED467968-6E23-4D96-A4E6-358D18CCB6E9}" type="sibTrans" cxnId="{B7C44505-B0B6-481B-93D4-F9391B673DC1}">
      <dgm:prSet/>
      <dgm:spPr/>
      <dgm:t>
        <a:bodyPr/>
        <a:lstStyle/>
        <a:p>
          <a:endParaRPr lang="en-US"/>
        </a:p>
      </dgm:t>
    </dgm:pt>
    <dgm:pt modelId="{67144639-B851-4146-B187-956A9C636314}">
      <dgm:prSet phldrT="[Text]"/>
      <dgm:spPr/>
      <dgm:t>
        <a:bodyPr/>
        <a:lstStyle/>
        <a:p>
          <a:r>
            <a:rPr lang="en-US" dirty="0"/>
            <a:t>program2.py</a:t>
          </a:r>
        </a:p>
      </dgm:t>
    </dgm:pt>
    <dgm:pt modelId="{EF54235B-76E8-4ECC-B5FF-2CDF8C37084D}" type="parTrans" cxnId="{FEC1D19D-CBC7-45A6-A680-EDBF7128AB76}">
      <dgm:prSet/>
      <dgm:spPr/>
      <dgm:t>
        <a:bodyPr/>
        <a:lstStyle/>
        <a:p>
          <a:endParaRPr lang="en-US"/>
        </a:p>
      </dgm:t>
    </dgm:pt>
    <dgm:pt modelId="{04F39500-1B39-4CC3-8A87-73554CA5154A}" type="sibTrans" cxnId="{FEC1D19D-CBC7-45A6-A680-EDBF7128AB76}">
      <dgm:prSet/>
      <dgm:spPr/>
      <dgm:t>
        <a:bodyPr/>
        <a:lstStyle/>
        <a:p>
          <a:endParaRPr lang="en-US"/>
        </a:p>
      </dgm:t>
    </dgm:pt>
    <dgm:pt modelId="{A800DFA1-AE7A-478A-B6BD-19C9118D64D9}">
      <dgm:prSet phldrT="[Text]"/>
      <dgm:spPr/>
      <dgm:t>
        <a:bodyPr/>
        <a:lstStyle/>
        <a:p>
          <a:r>
            <a:rPr lang="en-US" dirty="0"/>
            <a:t>data2.txt</a:t>
          </a:r>
        </a:p>
      </dgm:t>
    </dgm:pt>
    <dgm:pt modelId="{FC1E620A-5E79-4BD1-BB3D-B1B05D7A2954}" type="parTrans" cxnId="{A104C503-72F6-4456-893A-69619E56CCF7}">
      <dgm:prSet/>
      <dgm:spPr/>
      <dgm:t>
        <a:bodyPr/>
        <a:lstStyle/>
        <a:p>
          <a:endParaRPr lang="en-US"/>
        </a:p>
      </dgm:t>
    </dgm:pt>
    <dgm:pt modelId="{0D544A18-E547-4618-904F-7465CCE08185}" type="sibTrans" cxnId="{A104C503-72F6-4456-893A-69619E56CCF7}">
      <dgm:prSet/>
      <dgm:spPr/>
      <dgm:t>
        <a:bodyPr/>
        <a:lstStyle/>
        <a:p>
          <a:endParaRPr lang="en-US"/>
        </a:p>
      </dgm:t>
    </dgm:pt>
    <dgm:pt modelId="{6831563A-8441-4388-95BB-9697C90E15FF}">
      <dgm:prSet phldrT="[Text]"/>
      <dgm:spPr/>
      <dgm:t>
        <a:bodyPr/>
        <a:lstStyle/>
        <a:p>
          <a:r>
            <a:rPr lang="en-US" dirty="0"/>
            <a:t>n - z</a:t>
          </a:r>
        </a:p>
      </dgm:t>
    </dgm:pt>
    <dgm:pt modelId="{21A9D465-EE05-4860-B20F-9FE83EE1F52D}" type="parTrans" cxnId="{D36BCEE5-5980-4CAA-BD0A-63090B60B5D2}">
      <dgm:prSet/>
      <dgm:spPr/>
      <dgm:t>
        <a:bodyPr/>
        <a:lstStyle/>
        <a:p>
          <a:endParaRPr lang="en-US"/>
        </a:p>
      </dgm:t>
    </dgm:pt>
    <dgm:pt modelId="{A0DB870B-E9FE-40C5-B9F6-2F1F244DF1CE}" type="sibTrans" cxnId="{D36BCEE5-5980-4CAA-BD0A-63090B60B5D2}">
      <dgm:prSet/>
      <dgm:spPr/>
      <dgm:t>
        <a:bodyPr/>
        <a:lstStyle/>
        <a:p>
          <a:endParaRPr lang="en-US"/>
        </a:p>
      </dgm:t>
    </dgm:pt>
    <dgm:pt modelId="{3216E017-C023-4F5E-922B-1140EE46EC2C}" type="pres">
      <dgm:prSet presAssocID="{EBD0EF8D-5FC7-4E69-BCD2-C0AC9A2C725E}" presName="diagram" presStyleCnt="0">
        <dgm:presLayoutVars>
          <dgm:chPref val="1"/>
          <dgm:dir/>
          <dgm:animOne val="branch"/>
          <dgm:animLvl val="lvl"/>
          <dgm:resizeHandles val="exact"/>
        </dgm:presLayoutVars>
      </dgm:prSet>
      <dgm:spPr/>
    </dgm:pt>
    <dgm:pt modelId="{EB7E8BCC-32A1-4015-BB63-8738C86EB8FA}" type="pres">
      <dgm:prSet presAssocID="{E465513B-83F4-4FF4-A53D-410C419D86CB}" presName="root1" presStyleCnt="0"/>
      <dgm:spPr/>
    </dgm:pt>
    <dgm:pt modelId="{958A9908-C9EF-4D05-BADF-E5C48C7EF06D}" type="pres">
      <dgm:prSet presAssocID="{E465513B-83F4-4FF4-A53D-410C419D86CB}" presName="LevelOneTextNode" presStyleLbl="node0" presStyleIdx="0" presStyleCnt="1" custScaleX="124978">
        <dgm:presLayoutVars>
          <dgm:chPref val="3"/>
        </dgm:presLayoutVars>
      </dgm:prSet>
      <dgm:spPr/>
    </dgm:pt>
    <dgm:pt modelId="{97311952-3B73-48C1-B48B-53D61E0A084F}" type="pres">
      <dgm:prSet presAssocID="{E465513B-83F4-4FF4-A53D-410C419D86CB}" presName="level2hierChild" presStyleCnt="0"/>
      <dgm:spPr/>
    </dgm:pt>
    <dgm:pt modelId="{5B849DC8-31A6-495F-80FC-15703D1A53DF}" type="pres">
      <dgm:prSet presAssocID="{EC749F04-2662-4198-BBEB-BF5D42EF37C7}" presName="conn2-1" presStyleLbl="parChTrans1D2" presStyleIdx="0" presStyleCnt="2"/>
      <dgm:spPr/>
    </dgm:pt>
    <dgm:pt modelId="{D00F72F5-62E2-4F75-82F6-16433389FA84}" type="pres">
      <dgm:prSet presAssocID="{EC749F04-2662-4198-BBEB-BF5D42EF37C7}" presName="connTx" presStyleLbl="parChTrans1D2" presStyleIdx="0" presStyleCnt="2"/>
      <dgm:spPr/>
    </dgm:pt>
    <dgm:pt modelId="{D787DEB7-6254-4753-AA84-F2E020441F97}" type="pres">
      <dgm:prSet presAssocID="{2F4F2E7F-4095-4ADE-9349-D9ACB7C9F924}" presName="root2" presStyleCnt="0"/>
      <dgm:spPr/>
    </dgm:pt>
    <dgm:pt modelId="{00B0104F-8211-434D-ABE0-0D844F8363A0}" type="pres">
      <dgm:prSet presAssocID="{2F4F2E7F-4095-4ADE-9349-D9ACB7C9F924}" presName="LevelTwoTextNode" presStyleLbl="node2" presStyleIdx="0" presStyleCnt="2">
        <dgm:presLayoutVars>
          <dgm:chPref val="3"/>
        </dgm:presLayoutVars>
      </dgm:prSet>
      <dgm:spPr/>
    </dgm:pt>
    <dgm:pt modelId="{5ECAB15B-D826-41B0-9143-2CDA636D01B3}" type="pres">
      <dgm:prSet presAssocID="{2F4F2E7F-4095-4ADE-9349-D9ACB7C9F924}" presName="level3hierChild" presStyleCnt="0"/>
      <dgm:spPr/>
    </dgm:pt>
    <dgm:pt modelId="{25E1F138-0305-4862-A93B-D177C2BEAB7D}" type="pres">
      <dgm:prSet presAssocID="{CBFA1327-A140-447C-9CBD-6DC1C5F12AB3}" presName="conn2-1" presStyleLbl="parChTrans1D3" presStyleIdx="0" presStyleCnt="3"/>
      <dgm:spPr/>
    </dgm:pt>
    <dgm:pt modelId="{743AC702-BA42-40A5-88E5-0EC6A17295E7}" type="pres">
      <dgm:prSet presAssocID="{CBFA1327-A140-447C-9CBD-6DC1C5F12AB3}" presName="connTx" presStyleLbl="parChTrans1D3" presStyleIdx="0" presStyleCnt="3"/>
      <dgm:spPr/>
    </dgm:pt>
    <dgm:pt modelId="{95D9BB63-97BA-4304-9D60-91D8D90DDF3F}" type="pres">
      <dgm:prSet presAssocID="{B02D48A2-F624-468E-96C9-7EB1C06365CB}" presName="root2" presStyleCnt="0"/>
      <dgm:spPr/>
    </dgm:pt>
    <dgm:pt modelId="{62D2B155-16BF-49C1-AD5D-5509A3AE75D7}" type="pres">
      <dgm:prSet presAssocID="{B02D48A2-F624-468E-96C9-7EB1C06365CB}" presName="LevelTwoTextNode" presStyleLbl="node3" presStyleIdx="0" presStyleCnt="3">
        <dgm:presLayoutVars>
          <dgm:chPref val="3"/>
        </dgm:presLayoutVars>
      </dgm:prSet>
      <dgm:spPr/>
    </dgm:pt>
    <dgm:pt modelId="{ED9B6A6D-0BD6-475F-BD76-F07BCB047900}" type="pres">
      <dgm:prSet presAssocID="{B02D48A2-F624-468E-96C9-7EB1C06365CB}" presName="level3hierChild" presStyleCnt="0"/>
      <dgm:spPr/>
    </dgm:pt>
    <dgm:pt modelId="{D2498641-C079-4E77-844A-7A85AD83494C}" type="pres">
      <dgm:prSet presAssocID="{95B2157B-0446-4841-AB00-EF913FC6B5CA}" presName="conn2-1" presStyleLbl="parChTrans1D4" presStyleIdx="0" presStyleCnt="12"/>
      <dgm:spPr/>
    </dgm:pt>
    <dgm:pt modelId="{9A10539C-2DFE-4B76-8BCB-A12177C47186}" type="pres">
      <dgm:prSet presAssocID="{95B2157B-0446-4841-AB00-EF913FC6B5CA}" presName="connTx" presStyleLbl="parChTrans1D4" presStyleIdx="0" presStyleCnt="12"/>
      <dgm:spPr/>
    </dgm:pt>
    <dgm:pt modelId="{6B8AA3B9-9E52-4BBF-A3F5-D6C08009ECB4}" type="pres">
      <dgm:prSet presAssocID="{B5BDF651-C988-4082-ABF5-398CFB6BB12D}" presName="root2" presStyleCnt="0"/>
      <dgm:spPr/>
    </dgm:pt>
    <dgm:pt modelId="{619E45F9-447F-4F84-A9C3-CDDC9AC685C9}" type="pres">
      <dgm:prSet presAssocID="{B5BDF651-C988-4082-ABF5-398CFB6BB12D}" presName="LevelTwoTextNode" presStyleLbl="node4" presStyleIdx="0" presStyleCnt="12">
        <dgm:presLayoutVars>
          <dgm:chPref val="3"/>
        </dgm:presLayoutVars>
      </dgm:prSet>
      <dgm:spPr/>
    </dgm:pt>
    <dgm:pt modelId="{AF216531-24D8-44D3-A4E9-82BC489D327F}" type="pres">
      <dgm:prSet presAssocID="{B5BDF651-C988-4082-ABF5-398CFB6BB12D}" presName="level3hierChild" presStyleCnt="0"/>
      <dgm:spPr/>
    </dgm:pt>
    <dgm:pt modelId="{464C00B3-2E29-45FB-871F-3A1300AD8D03}" type="pres">
      <dgm:prSet presAssocID="{BCD5AC75-7E6E-4A61-8553-E37ACF998047}" presName="conn2-1" presStyleLbl="parChTrans1D4" presStyleIdx="1" presStyleCnt="12"/>
      <dgm:spPr/>
    </dgm:pt>
    <dgm:pt modelId="{87ABF653-CD06-4A13-8755-25DD56AF8FA1}" type="pres">
      <dgm:prSet presAssocID="{BCD5AC75-7E6E-4A61-8553-E37ACF998047}" presName="connTx" presStyleLbl="parChTrans1D4" presStyleIdx="1" presStyleCnt="12"/>
      <dgm:spPr/>
    </dgm:pt>
    <dgm:pt modelId="{EA73A02A-32B2-4D09-89B5-69F78593D9EA}" type="pres">
      <dgm:prSet presAssocID="{769A2B78-9E77-4A50-96FF-32A50AD8E77F}" presName="root2" presStyleCnt="0"/>
      <dgm:spPr/>
    </dgm:pt>
    <dgm:pt modelId="{EBBD6B08-D4D5-4EC7-B5D8-2F8EDD67B900}" type="pres">
      <dgm:prSet presAssocID="{769A2B78-9E77-4A50-96FF-32A50AD8E77F}" presName="LevelTwoTextNode" presStyleLbl="node4" presStyleIdx="1" presStyleCnt="12">
        <dgm:presLayoutVars>
          <dgm:chPref val="3"/>
        </dgm:presLayoutVars>
      </dgm:prSet>
      <dgm:spPr/>
    </dgm:pt>
    <dgm:pt modelId="{D44E76E1-0239-4912-AD53-8BEACCF2EA33}" type="pres">
      <dgm:prSet presAssocID="{769A2B78-9E77-4A50-96FF-32A50AD8E77F}" presName="level3hierChild" presStyleCnt="0"/>
      <dgm:spPr/>
    </dgm:pt>
    <dgm:pt modelId="{5B8BECC0-CBB4-4903-9364-479DDCEA2E13}" type="pres">
      <dgm:prSet presAssocID="{4CE9ED4B-01DF-42FD-BBB3-A07235293FF9}" presName="conn2-1" presStyleLbl="parChTrans1D4" presStyleIdx="2" presStyleCnt="12"/>
      <dgm:spPr/>
    </dgm:pt>
    <dgm:pt modelId="{FBC1A79B-B282-466A-B7E2-0A89EA746F16}" type="pres">
      <dgm:prSet presAssocID="{4CE9ED4B-01DF-42FD-BBB3-A07235293FF9}" presName="connTx" presStyleLbl="parChTrans1D4" presStyleIdx="2" presStyleCnt="12"/>
      <dgm:spPr/>
    </dgm:pt>
    <dgm:pt modelId="{7AF51D67-A76E-4E2C-A481-08C495EFEBB5}" type="pres">
      <dgm:prSet presAssocID="{5F3C3B91-ACFB-483A-A875-7F5737EB54E9}" presName="root2" presStyleCnt="0"/>
      <dgm:spPr/>
    </dgm:pt>
    <dgm:pt modelId="{93111271-8D56-4BB2-A507-EE2CAED0BC44}" type="pres">
      <dgm:prSet presAssocID="{5F3C3B91-ACFB-483A-A875-7F5737EB54E9}" presName="LevelTwoTextNode" presStyleLbl="node4" presStyleIdx="2" presStyleCnt="12">
        <dgm:presLayoutVars>
          <dgm:chPref val="3"/>
        </dgm:presLayoutVars>
      </dgm:prSet>
      <dgm:spPr/>
    </dgm:pt>
    <dgm:pt modelId="{B897F5FC-8C6C-46F2-8305-7666D3601BAF}" type="pres">
      <dgm:prSet presAssocID="{5F3C3B91-ACFB-483A-A875-7F5737EB54E9}" presName="level3hierChild" presStyleCnt="0"/>
      <dgm:spPr/>
    </dgm:pt>
    <dgm:pt modelId="{5F9FB282-0739-4E8F-9E99-D7C2F4ABDA8C}" type="pres">
      <dgm:prSet presAssocID="{FFE601CF-F104-461B-B5E9-F3F6E3AE322F}" presName="conn2-1" presStyleLbl="parChTrans1D4" presStyleIdx="3" presStyleCnt="12"/>
      <dgm:spPr/>
    </dgm:pt>
    <dgm:pt modelId="{26645C79-BC84-40C4-8676-5F70ED61D3FB}" type="pres">
      <dgm:prSet presAssocID="{FFE601CF-F104-461B-B5E9-F3F6E3AE322F}" presName="connTx" presStyleLbl="parChTrans1D4" presStyleIdx="3" presStyleCnt="12"/>
      <dgm:spPr/>
    </dgm:pt>
    <dgm:pt modelId="{CC188DCB-FD99-4238-B931-33E923249389}" type="pres">
      <dgm:prSet presAssocID="{54ECA825-1D8D-447E-B14D-4AA678E5D3B2}" presName="root2" presStyleCnt="0"/>
      <dgm:spPr/>
    </dgm:pt>
    <dgm:pt modelId="{6343D274-DF89-4635-8E52-45DD2EF843D0}" type="pres">
      <dgm:prSet presAssocID="{54ECA825-1D8D-447E-B14D-4AA678E5D3B2}" presName="LevelTwoTextNode" presStyleLbl="node4" presStyleIdx="3" presStyleCnt="12">
        <dgm:presLayoutVars>
          <dgm:chPref val="3"/>
        </dgm:presLayoutVars>
      </dgm:prSet>
      <dgm:spPr/>
    </dgm:pt>
    <dgm:pt modelId="{B5F8F6BC-8F5D-429A-908F-C23C4F93FE36}" type="pres">
      <dgm:prSet presAssocID="{54ECA825-1D8D-447E-B14D-4AA678E5D3B2}" presName="level3hierChild" presStyleCnt="0"/>
      <dgm:spPr/>
    </dgm:pt>
    <dgm:pt modelId="{321F3593-E2DD-444D-9C35-54FFA531B38D}" type="pres">
      <dgm:prSet presAssocID="{EF1C81EE-52C8-4D92-BB2F-CE456B1CB2B8}" presName="conn2-1" presStyleLbl="parChTrans1D4" presStyleIdx="4" presStyleCnt="12"/>
      <dgm:spPr/>
    </dgm:pt>
    <dgm:pt modelId="{D9906058-F606-4FAB-9C8F-44923D60E14C}" type="pres">
      <dgm:prSet presAssocID="{EF1C81EE-52C8-4D92-BB2F-CE456B1CB2B8}" presName="connTx" presStyleLbl="parChTrans1D4" presStyleIdx="4" presStyleCnt="12"/>
      <dgm:spPr/>
    </dgm:pt>
    <dgm:pt modelId="{37F6FE08-B778-4480-8F7B-A82F994022E6}" type="pres">
      <dgm:prSet presAssocID="{F162C87B-BE14-4383-B980-1FD0AFB6877C}" presName="root2" presStyleCnt="0"/>
      <dgm:spPr/>
    </dgm:pt>
    <dgm:pt modelId="{314BD3CB-6A8B-4D85-B73C-1E00D06B2A52}" type="pres">
      <dgm:prSet presAssocID="{F162C87B-BE14-4383-B980-1FD0AFB6877C}" presName="LevelTwoTextNode" presStyleLbl="node4" presStyleIdx="4" presStyleCnt="12">
        <dgm:presLayoutVars>
          <dgm:chPref val="3"/>
        </dgm:presLayoutVars>
      </dgm:prSet>
      <dgm:spPr/>
    </dgm:pt>
    <dgm:pt modelId="{1C764FAD-7DAC-4393-9017-5411DC723156}" type="pres">
      <dgm:prSet presAssocID="{F162C87B-BE14-4383-B980-1FD0AFB6877C}" presName="level3hierChild" presStyleCnt="0"/>
      <dgm:spPr/>
    </dgm:pt>
    <dgm:pt modelId="{FD9E3204-65A3-483C-9980-F79BDD48465B}" type="pres">
      <dgm:prSet presAssocID="{6C4981CB-F791-43C6-A13B-77B36E1764C4}" presName="conn2-1" presStyleLbl="parChTrans1D4" presStyleIdx="5" presStyleCnt="12"/>
      <dgm:spPr/>
    </dgm:pt>
    <dgm:pt modelId="{87539D69-0E19-4075-8E81-A15F20A4DE50}" type="pres">
      <dgm:prSet presAssocID="{6C4981CB-F791-43C6-A13B-77B36E1764C4}" presName="connTx" presStyleLbl="parChTrans1D4" presStyleIdx="5" presStyleCnt="12"/>
      <dgm:spPr/>
    </dgm:pt>
    <dgm:pt modelId="{B2C72F02-9D14-47DE-9285-B6D57779DEBD}" type="pres">
      <dgm:prSet presAssocID="{0EC357F3-FD0C-42DE-9C2E-DB497F602FED}" presName="root2" presStyleCnt="0"/>
      <dgm:spPr/>
    </dgm:pt>
    <dgm:pt modelId="{589C148F-5D97-43D2-8DB1-2F3DE250B053}" type="pres">
      <dgm:prSet presAssocID="{0EC357F3-FD0C-42DE-9C2E-DB497F602FED}" presName="LevelTwoTextNode" presStyleLbl="node4" presStyleIdx="5" presStyleCnt="12">
        <dgm:presLayoutVars>
          <dgm:chPref val="3"/>
        </dgm:presLayoutVars>
      </dgm:prSet>
      <dgm:spPr/>
    </dgm:pt>
    <dgm:pt modelId="{4FF81419-A9B4-435B-9BFA-8D326EA2296A}" type="pres">
      <dgm:prSet presAssocID="{0EC357F3-FD0C-42DE-9C2E-DB497F602FED}" presName="level3hierChild" presStyleCnt="0"/>
      <dgm:spPr/>
    </dgm:pt>
    <dgm:pt modelId="{E19180BB-978E-48BC-B7A8-30C624CD2701}" type="pres">
      <dgm:prSet presAssocID="{44053D52-0141-4570-B245-A3A6304DD3EF}" presName="conn2-1" presStyleLbl="parChTrans1D3" presStyleIdx="1" presStyleCnt="3"/>
      <dgm:spPr/>
    </dgm:pt>
    <dgm:pt modelId="{DCA91381-84AC-44AD-AC9D-917F8020DBB4}" type="pres">
      <dgm:prSet presAssocID="{44053D52-0141-4570-B245-A3A6304DD3EF}" presName="connTx" presStyleLbl="parChTrans1D3" presStyleIdx="1" presStyleCnt="3"/>
      <dgm:spPr/>
    </dgm:pt>
    <dgm:pt modelId="{4FD8F6BA-3124-48EB-978B-B5890170DDB8}" type="pres">
      <dgm:prSet presAssocID="{9061CE85-150F-405A-A4D0-D2DF4AC352A9}" presName="root2" presStyleCnt="0"/>
      <dgm:spPr/>
    </dgm:pt>
    <dgm:pt modelId="{05A56470-D7F4-4F8C-8FD6-51FE725026E2}" type="pres">
      <dgm:prSet presAssocID="{9061CE85-150F-405A-A4D0-D2DF4AC352A9}" presName="LevelTwoTextNode" presStyleLbl="node3" presStyleIdx="1" presStyleCnt="3">
        <dgm:presLayoutVars>
          <dgm:chPref val="3"/>
        </dgm:presLayoutVars>
      </dgm:prSet>
      <dgm:spPr/>
    </dgm:pt>
    <dgm:pt modelId="{B2B56769-2459-46B9-A7D2-131AA21B8999}" type="pres">
      <dgm:prSet presAssocID="{9061CE85-150F-405A-A4D0-D2DF4AC352A9}" presName="level3hierChild" presStyleCnt="0"/>
      <dgm:spPr/>
    </dgm:pt>
    <dgm:pt modelId="{B5880C52-9843-4FA4-9DCA-A3209A1C21F5}" type="pres">
      <dgm:prSet presAssocID="{14824D24-D60A-4B25-B884-70B5979E1131}" presName="conn2-1" presStyleLbl="parChTrans1D4" presStyleIdx="6" presStyleCnt="12"/>
      <dgm:spPr/>
    </dgm:pt>
    <dgm:pt modelId="{B1054481-B4C9-4BDD-856B-724498867563}" type="pres">
      <dgm:prSet presAssocID="{14824D24-D60A-4B25-B884-70B5979E1131}" presName="connTx" presStyleLbl="parChTrans1D4" presStyleIdx="6" presStyleCnt="12"/>
      <dgm:spPr/>
    </dgm:pt>
    <dgm:pt modelId="{DF3CFA0E-C0CB-4253-9EC6-BBA9A5CB2F97}" type="pres">
      <dgm:prSet presAssocID="{4205CD05-15BE-462C-8CC4-78EE6F183EFF}" presName="root2" presStyleCnt="0"/>
      <dgm:spPr/>
    </dgm:pt>
    <dgm:pt modelId="{28920F26-FC7A-47CD-844A-D2BC3F978484}" type="pres">
      <dgm:prSet presAssocID="{4205CD05-15BE-462C-8CC4-78EE6F183EFF}" presName="LevelTwoTextNode" presStyleLbl="node4" presStyleIdx="6" presStyleCnt="12">
        <dgm:presLayoutVars>
          <dgm:chPref val="3"/>
        </dgm:presLayoutVars>
      </dgm:prSet>
      <dgm:spPr/>
    </dgm:pt>
    <dgm:pt modelId="{799D89BD-3D3B-4C7D-BC44-CC54795DEEE3}" type="pres">
      <dgm:prSet presAssocID="{4205CD05-15BE-462C-8CC4-78EE6F183EFF}" presName="level3hierChild" presStyleCnt="0"/>
      <dgm:spPr/>
    </dgm:pt>
    <dgm:pt modelId="{DCF0820C-4BF7-4E70-ADEC-766A81F4F354}" type="pres">
      <dgm:prSet presAssocID="{A609BD1F-CFE4-43F6-B74D-F7231744892F}" presName="conn2-1" presStyleLbl="parChTrans1D4" presStyleIdx="7" presStyleCnt="12"/>
      <dgm:spPr/>
    </dgm:pt>
    <dgm:pt modelId="{59103D9B-A4B6-4EFD-9FC3-AFB60B9D3533}" type="pres">
      <dgm:prSet presAssocID="{A609BD1F-CFE4-43F6-B74D-F7231744892F}" presName="connTx" presStyleLbl="parChTrans1D4" presStyleIdx="7" presStyleCnt="12"/>
      <dgm:spPr/>
    </dgm:pt>
    <dgm:pt modelId="{6651296E-EF1E-47FF-92F6-148B277C4F81}" type="pres">
      <dgm:prSet presAssocID="{F341FB06-DFAC-49AF-BA92-59AE3FF2CE2B}" presName="root2" presStyleCnt="0"/>
      <dgm:spPr/>
    </dgm:pt>
    <dgm:pt modelId="{FA670F69-19DD-4065-AC77-8BA3E405BA62}" type="pres">
      <dgm:prSet presAssocID="{F341FB06-DFAC-49AF-BA92-59AE3FF2CE2B}" presName="LevelTwoTextNode" presStyleLbl="node4" presStyleIdx="7" presStyleCnt="12">
        <dgm:presLayoutVars>
          <dgm:chPref val="3"/>
        </dgm:presLayoutVars>
      </dgm:prSet>
      <dgm:spPr/>
    </dgm:pt>
    <dgm:pt modelId="{2140643B-C69A-41A1-BF8D-512131C1B3E5}" type="pres">
      <dgm:prSet presAssocID="{F341FB06-DFAC-49AF-BA92-59AE3FF2CE2B}" presName="level3hierChild" presStyleCnt="0"/>
      <dgm:spPr/>
    </dgm:pt>
    <dgm:pt modelId="{1E85691C-525A-4CAD-93DD-E17B5C3C822D}" type="pres">
      <dgm:prSet presAssocID="{9169FBF3-AA3C-45D5-8849-D59C69B4384F}" presName="conn2-1" presStyleLbl="parChTrans1D4" presStyleIdx="8" presStyleCnt="12"/>
      <dgm:spPr/>
    </dgm:pt>
    <dgm:pt modelId="{1C66D221-858B-451E-817A-A7596B3DF4BC}" type="pres">
      <dgm:prSet presAssocID="{9169FBF3-AA3C-45D5-8849-D59C69B4384F}" presName="connTx" presStyleLbl="parChTrans1D4" presStyleIdx="8" presStyleCnt="12"/>
      <dgm:spPr/>
    </dgm:pt>
    <dgm:pt modelId="{A46680E2-0452-4C8E-BB62-76231558736D}" type="pres">
      <dgm:prSet presAssocID="{D0604FB4-6143-4B5D-B944-C19E2987166F}" presName="root2" presStyleCnt="0"/>
      <dgm:spPr/>
    </dgm:pt>
    <dgm:pt modelId="{B689BE9D-3582-47D6-9FD2-89ED158397D4}" type="pres">
      <dgm:prSet presAssocID="{D0604FB4-6143-4B5D-B944-C19E2987166F}" presName="LevelTwoTextNode" presStyleLbl="node4" presStyleIdx="8" presStyleCnt="12">
        <dgm:presLayoutVars>
          <dgm:chPref val="3"/>
        </dgm:presLayoutVars>
      </dgm:prSet>
      <dgm:spPr/>
    </dgm:pt>
    <dgm:pt modelId="{E56A3ADB-0875-4033-9107-416C8E3A1F8C}" type="pres">
      <dgm:prSet presAssocID="{D0604FB4-6143-4B5D-B944-C19E2987166F}" presName="level3hierChild" presStyleCnt="0"/>
      <dgm:spPr/>
    </dgm:pt>
    <dgm:pt modelId="{C7CCAF47-36DE-4779-A8DA-2A279854E988}" type="pres">
      <dgm:prSet presAssocID="{EF54235B-76E8-4ECC-B5FF-2CDF8C37084D}" presName="conn2-1" presStyleLbl="parChTrans1D4" presStyleIdx="9" presStyleCnt="12"/>
      <dgm:spPr/>
    </dgm:pt>
    <dgm:pt modelId="{72909BA0-BFB4-466F-A0A5-886C521B7B2C}" type="pres">
      <dgm:prSet presAssocID="{EF54235B-76E8-4ECC-B5FF-2CDF8C37084D}" presName="connTx" presStyleLbl="parChTrans1D4" presStyleIdx="9" presStyleCnt="12"/>
      <dgm:spPr/>
    </dgm:pt>
    <dgm:pt modelId="{69E7D7CE-85D9-4F41-8940-9C9B5B88D776}" type="pres">
      <dgm:prSet presAssocID="{67144639-B851-4146-B187-956A9C636314}" presName="root2" presStyleCnt="0"/>
      <dgm:spPr/>
    </dgm:pt>
    <dgm:pt modelId="{A2194F2F-CF28-4D57-AA96-14FF079A41B1}" type="pres">
      <dgm:prSet presAssocID="{67144639-B851-4146-B187-956A9C636314}" presName="LevelTwoTextNode" presStyleLbl="node4" presStyleIdx="9" presStyleCnt="12">
        <dgm:presLayoutVars>
          <dgm:chPref val="3"/>
        </dgm:presLayoutVars>
      </dgm:prSet>
      <dgm:spPr/>
    </dgm:pt>
    <dgm:pt modelId="{8D7D8CDC-35D9-43B3-94A7-664E1893E6CA}" type="pres">
      <dgm:prSet presAssocID="{67144639-B851-4146-B187-956A9C636314}" presName="level3hierChild" presStyleCnt="0"/>
      <dgm:spPr/>
    </dgm:pt>
    <dgm:pt modelId="{3289D6EB-7014-40D0-926B-783320111DDF}" type="pres">
      <dgm:prSet presAssocID="{FC1E620A-5E79-4BD1-BB3D-B1B05D7A2954}" presName="conn2-1" presStyleLbl="parChTrans1D4" presStyleIdx="10" presStyleCnt="12"/>
      <dgm:spPr/>
    </dgm:pt>
    <dgm:pt modelId="{121D127B-75D5-42E5-AF91-8B540344B252}" type="pres">
      <dgm:prSet presAssocID="{FC1E620A-5E79-4BD1-BB3D-B1B05D7A2954}" presName="connTx" presStyleLbl="parChTrans1D4" presStyleIdx="10" presStyleCnt="12"/>
      <dgm:spPr/>
    </dgm:pt>
    <dgm:pt modelId="{D96AEA36-CCF4-4045-9507-C713549986D8}" type="pres">
      <dgm:prSet presAssocID="{A800DFA1-AE7A-478A-B6BD-19C9118D64D9}" presName="root2" presStyleCnt="0"/>
      <dgm:spPr/>
    </dgm:pt>
    <dgm:pt modelId="{A627C7A9-C30C-400F-9192-EF071FFA0B75}" type="pres">
      <dgm:prSet presAssocID="{A800DFA1-AE7A-478A-B6BD-19C9118D64D9}" presName="LevelTwoTextNode" presStyleLbl="node4" presStyleIdx="10" presStyleCnt="12">
        <dgm:presLayoutVars>
          <dgm:chPref val="3"/>
        </dgm:presLayoutVars>
      </dgm:prSet>
      <dgm:spPr/>
    </dgm:pt>
    <dgm:pt modelId="{E083737A-6E07-4315-8784-58CA38795AEA}" type="pres">
      <dgm:prSet presAssocID="{A800DFA1-AE7A-478A-B6BD-19C9118D64D9}" presName="level3hierChild" presStyleCnt="0"/>
      <dgm:spPr/>
    </dgm:pt>
    <dgm:pt modelId="{3F8A1941-3E37-4E1D-A6F3-60D99C570C36}" type="pres">
      <dgm:prSet presAssocID="{21A9D465-EE05-4860-B20F-9FE83EE1F52D}" presName="conn2-1" presStyleLbl="parChTrans1D4" presStyleIdx="11" presStyleCnt="12"/>
      <dgm:spPr/>
    </dgm:pt>
    <dgm:pt modelId="{6FECE219-4329-4443-AF6B-DCC2E3C3D007}" type="pres">
      <dgm:prSet presAssocID="{21A9D465-EE05-4860-B20F-9FE83EE1F52D}" presName="connTx" presStyleLbl="parChTrans1D4" presStyleIdx="11" presStyleCnt="12"/>
      <dgm:spPr/>
    </dgm:pt>
    <dgm:pt modelId="{EC10FAD0-A713-4BE0-BBD7-D96D6792C55F}" type="pres">
      <dgm:prSet presAssocID="{6831563A-8441-4388-95BB-9697C90E15FF}" presName="root2" presStyleCnt="0"/>
      <dgm:spPr/>
    </dgm:pt>
    <dgm:pt modelId="{9072FF32-D342-4522-91FE-9ADF3BAFB747}" type="pres">
      <dgm:prSet presAssocID="{6831563A-8441-4388-95BB-9697C90E15FF}" presName="LevelTwoTextNode" presStyleLbl="node4" presStyleIdx="11" presStyleCnt="12">
        <dgm:presLayoutVars>
          <dgm:chPref val="3"/>
        </dgm:presLayoutVars>
      </dgm:prSet>
      <dgm:spPr/>
    </dgm:pt>
    <dgm:pt modelId="{CD7AA6DD-B324-4484-B2CE-4206A9239731}" type="pres">
      <dgm:prSet presAssocID="{6831563A-8441-4388-95BB-9697C90E15FF}" presName="level3hierChild" presStyleCnt="0"/>
      <dgm:spPr/>
    </dgm:pt>
    <dgm:pt modelId="{AAABABAC-8BC0-4ED0-A8CF-76F328C2D22D}" type="pres">
      <dgm:prSet presAssocID="{1AE174F2-21B3-4CF6-9D85-C05397BB2682}" presName="conn2-1" presStyleLbl="parChTrans1D2" presStyleIdx="1" presStyleCnt="2"/>
      <dgm:spPr/>
    </dgm:pt>
    <dgm:pt modelId="{023E7A1C-91ED-472B-ADAF-01C896A4F1A0}" type="pres">
      <dgm:prSet presAssocID="{1AE174F2-21B3-4CF6-9D85-C05397BB2682}" presName="connTx" presStyleLbl="parChTrans1D2" presStyleIdx="1" presStyleCnt="2"/>
      <dgm:spPr/>
    </dgm:pt>
    <dgm:pt modelId="{FA01B268-A241-45A2-A157-7F564FE565D1}" type="pres">
      <dgm:prSet presAssocID="{8AEC32F0-EC0D-4AD5-BDEE-723BE31E89DD}" presName="root2" presStyleCnt="0"/>
      <dgm:spPr/>
    </dgm:pt>
    <dgm:pt modelId="{6F542D5A-01BB-45AF-991B-DD595EA6B09F}" type="pres">
      <dgm:prSet presAssocID="{8AEC32F0-EC0D-4AD5-BDEE-723BE31E89DD}" presName="LevelTwoTextNode" presStyleLbl="node2" presStyleIdx="1" presStyleCnt="2">
        <dgm:presLayoutVars>
          <dgm:chPref val="3"/>
        </dgm:presLayoutVars>
      </dgm:prSet>
      <dgm:spPr/>
    </dgm:pt>
    <dgm:pt modelId="{F99130BE-6076-4972-A4F0-6857C289D9DE}" type="pres">
      <dgm:prSet presAssocID="{8AEC32F0-EC0D-4AD5-BDEE-723BE31E89DD}" presName="level3hierChild" presStyleCnt="0"/>
      <dgm:spPr/>
    </dgm:pt>
    <dgm:pt modelId="{796841A9-6DC0-47B4-BCA1-78A41E5F930B}" type="pres">
      <dgm:prSet presAssocID="{54E3ED02-7F4F-4E59-9712-908A689E1CD8}" presName="conn2-1" presStyleLbl="parChTrans1D3" presStyleIdx="2" presStyleCnt="3"/>
      <dgm:spPr/>
    </dgm:pt>
    <dgm:pt modelId="{17E51AAC-D2D7-491F-9B33-89672440602F}" type="pres">
      <dgm:prSet presAssocID="{54E3ED02-7F4F-4E59-9712-908A689E1CD8}" presName="connTx" presStyleLbl="parChTrans1D3" presStyleIdx="2" presStyleCnt="3"/>
      <dgm:spPr/>
    </dgm:pt>
    <dgm:pt modelId="{BBB5BFE9-AB9D-4D1D-AAC7-66C4EFAD47E9}" type="pres">
      <dgm:prSet presAssocID="{F6DF3D48-FC1B-4B39-A03A-394FD20641C9}" presName="root2" presStyleCnt="0"/>
      <dgm:spPr/>
    </dgm:pt>
    <dgm:pt modelId="{E13A48D6-A5DB-4EB4-B40B-D243B89F1708}" type="pres">
      <dgm:prSet presAssocID="{F6DF3D48-FC1B-4B39-A03A-394FD20641C9}" presName="LevelTwoTextNode" presStyleLbl="node3" presStyleIdx="2" presStyleCnt="3">
        <dgm:presLayoutVars>
          <dgm:chPref val="3"/>
        </dgm:presLayoutVars>
      </dgm:prSet>
      <dgm:spPr/>
    </dgm:pt>
    <dgm:pt modelId="{24DE5E9C-5F8C-41C5-B9DC-D2D66358E9DE}" type="pres">
      <dgm:prSet presAssocID="{F6DF3D48-FC1B-4B39-A03A-394FD20641C9}" presName="level3hierChild" presStyleCnt="0"/>
      <dgm:spPr/>
    </dgm:pt>
  </dgm:ptLst>
  <dgm:cxnLst>
    <dgm:cxn modelId="{1AB98901-F17E-412A-B881-C7113F61AF8E}" type="presOf" srcId="{4CE9ED4B-01DF-42FD-BBB3-A07235293FF9}" destId="{FBC1A79B-B282-466A-B7E2-0A89EA746F16}" srcOrd="1" destOrd="0" presId="urn:microsoft.com/office/officeart/2005/8/layout/hierarchy2"/>
    <dgm:cxn modelId="{A0F9BE02-579B-4B7A-B331-2FE034897F83}" type="presOf" srcId="{2F4F2E7F-4095-4ADE-9349-D9ACB7C9F924}" destId="{00B0104F-8211-434D-ABE0-0D844F8363A0}" srcOrd="0" destOrd="0" presId="urn:microsoft.com/office/officeart/2005/8/layout/hierarchy2"/>
    <dgm:cxn modelId="{A104C503-72F6-4456-893A-69619E56CCF7}" srcId="{D0604FB4-6143-4B5D-B944-C19E2987166F}" destId="{A800DFA1-AE7A-478A-B6BD-19C9118D64D9}" srcOrd="1" destOrd="0" parTransId="{FC1E620A-5E79-4BD1-BB3D-B1B05D7A2954}" sibTransId="{0D544A18-E547-4618-904F-7465CCE08185}"/>
    <dgm:cxn modelId="{145D2905-4705-4A56-94EF-76E9A0216105}" srcId="{B02D48A2-F624-468E-96C9-7EB1C06365CB}" destId="{B5BDF651-C988-4082-ABF5-398CFB6BB12D}" srcOrd="0" destOrd="0" parTransId="{95B2157B-0446-4841-AB00-EF913FC6B5CA}" sibTransId="{3F99FE7A-9663-4ABA-97EF-0E7CE6B07A99}"/>
    <dgm:cxn modelId="{B7C44505-B0B6-481B-93D4-F9391B673DC1}" srcId="{F341FB06-DFAC-49AF-BA92-59AE3FF2CE2B}" destId="{D0604FB4-6143-4B5D-B944-C19E2987166F}" srcOrd="0" destOrd="0" parTransId="{9169FBF3-AA3C-45D5-8849-D59C69B4384F}" sibTransId="{ED467968-6E23-4D96-A4E6-358D18CCB6E9}"/>
    <dgm:cxn modelId="{6904AD08-29FC-4CCF-B8FB-8AAF89ECFF66}" type="presOf" srcId="{EC749F04-2662-4198-BBEB-BF5D42EF37C7}" destId="{D00F72F5-62E2-4F75-82F6-16433389FA84}" srcOrd="1" destOrd="0" presId="urn:microsoft.com/office/officeart/2005/8/layout/hierarchy2"/>
    <dgm:cxn modelId="{0C81CA08-8D14-44D7-BD24-A2EC14B91C74}" type="presOf" srcId="{9061CE85-150F-405A-A4D0-D2DF4AC352A9}" destId="{05A56470-D7F4-4F8C-8FD6-51FE725026E2}" srcOrd="0" destOrd="0" presId="urn:microsoft.com/office/officeart/2005/8/layout/hierarchy2"/>
    <dgm:cxn modelId="{B24B1210-2CF6-42F7-B1C9-E61059A2D1C0}" type="presOf" srcId="{95B2157B-0446-4841-AB00-EF913FC6B5CA}" destId="{D2498641-C079-4E77-844A-7A85AD83494C}" srcOrd="0" destOrd="0" presId="urn:microsoft.com/office/officeart/2005/8/layout/hierarchy2"/>
    <dgm:cxn modelId="{EF736F17-B3B3-4B4F-BE77-B868E32A1BE0}" type="presOf" srcId="{8AEC32F0-EC0D-4AD5-BDEE-723BE31E89DD}" destId="{6F542D5A-01BB-45AF-991B-DD595EA6B09F}" srcOrd="0" destOrd="0" presId="urn:microsoft.com/office/officeart/2005/8/layout/hierarchy2"/>
    <dgm:cxn modelId="{C852C529-40EB-49B7-A748-25FF37D8D77F}" type="presOf" srcId="{FC1E620A-5E79-4BD1-BB3D-B1B05D7A2954}" destId="{3289D6EB-7014-40D0-926B-783320111DDF}" srcOrd="0" destOrd="0" presId="urn:microsoft.com/office/officeart/2005/8/layout/hierarchy2"/>
    <dgm:cxn modelId="{35421A2C-5614-44F6-BAC5-C3601F920A64}" type="presOf" srcId="{1AE174F2-21B3-4CF6-9D85-C05397BB2682}" destId="{023E7A1C-91ED-472B-ADAF-01C896A4F1A0}" srcOrd="1" destOrd="0" presId="urn:microsoft.com/office/officeart/2005/8/layout/hierarchy2"/>
    <dgm:cxn modelId="{02CAA32C-1CC1-4074-85A1-B50ED39E67B4}" type="presOf" srcId="{14824D24-D60A-4B25-B884-70B5979E1131}" destId="{B1054481-B4C9-4BDD-856B-724498867563}" srcOrd="1" destOrd="0" presId="urn:microsoft.com/office/officeart/2005/8/layout/hierarchy2"/>
    <dgm:cxn modelId="{BAAE5A2F-CEB3-43B8-97ED-11E42366626F}" srcId="{5F3C3B91-ACFB-483A-A875-7F5737EB54E9}" destId="{54ECA825-1D8D-447E-B14D-4AA678E5D3B2}" srcOrd="0" destOrd="0" parTransId="{FFE601CF-F104-461B-B5E9-F3F6E3AE322F}" sibTransId="{29FEB741-F7BE-4BCE-A26B-CBDCBC2B85AB}"/>
    <dgm:cxn modelId="{C776BF31-B0F4-4DA0-A5B4-81FC3241BE20}" type="presOf" srcId="{D0604FB4-6143-4B5D-B944-C19E2987166F}" destId="{B689BE9D-3582-47D6-9FD2-89ED158397D4}" srcOrd="0" destOrd="0" presId="urn:microsoft.com/office/officeart/2005/8/layout/hierarchy2"/>
    <dgm:cxn modelId="{001B4F35-F617-43D3-BF46-E99D5D4B82F1}" type="presOf" srcId="{BCD5AC75-7E6E-4A61-8553-E37ACF998047}" destId="{464C00B3-2E29-45FB-871F-3A1300AD8D03}" srcOrd="0" destOrd="0" presId="urn:microsoft.com/office/officeart/2005/8/layout/hierarchy2"/>
    <dgm:cxn modelId="{BA8CFB36-DB2F-4423-9137-666DE1672235}" type="presOf" srcId="{B02D48A2-F624-468E-96C9-7EB1C06365CB}" destId="{62D2B155-16BF-49C1-AD5D-5509A3AE75D7}" srcOrd="0" destOrd="0" presId="urn:microsoft.com/office/officeart/2005/8/layout/hierarchy2"/>
    <dgm:cxn modelId="{5F349039-1C20-4045-8267-84E29FD190A2}" type="presOf" srcId="{EC749F04-2662-4198-BBEB-BF5D42EF37C7}" destId="{5B849DC8-31A6-495F-80FC-15703D1A53DF}" srcOrd="0" destOrd="0" presId="urn:microsoft.com/office/officeart/2005/8/layout/hierarchy2"/>
    <dgm:cxn modelId="{AF68FE3E-EB9D-40EF-8F71-DCC19B161943}" type="presOf" srcId="{9169FBF3-AA3C-45D5-8849-D59C69B4384F}" destId="{1E85691C-525A-4CAD-93DD-E17B5C3C822D}" srcOrd="0" destOrd="0" presId="urn:microsoft.com/office/officeart/2005/8/layout/hierarchy2"/>
    <dgm:cxn modelId="{9035DD40-05DA-4ACB-9469-2BDB1E5450E7}" srcId="{8AEC32F0-EC0D-4AD5-BDEE-723BE31E89DD}" destId="{F6DF3D48-FC1B-4B39-A03A-394FD20641C9}" srcOrd="0" destOrd="0" parTransId="{54E3ED02-7F4F-4E59-9712-908A689E1CD8}" sibTransId="{DDFB0212-A8A0-48C0-9135-C430CC0CFBEB}"/>
    <dgm:cxn modelId="{0932865C-64E0-4C8F-94EB-66A5C9CC4395}" srcId="{769A2B78-9E77-4A50-96FF-32A50AD8E77F}" destId="{5F3C3B91-ACFB-483A-A875-7F5737EB54E9}" srcOrd="0" destOrd="0" parTransId="{4CE9ED4B-01DF-42FD-BBB3-A07235293FF9}" sibTransId="{BBC9E2C7-359F-4526-838E-C99F4E8B65A7}"/>
    <dgm:cxn modelId="{17F9CD5D-3869-4751-8C6F-525481E71DA4}" type="presOf" srcId="{FC1E620A-5E79-4BD1-BB3D-B1B05D7A2954}" destId="{121D127B-75D5-42E5-AF91-8B540344B252}" srcOrd="1" destOrd="0" presId="urn:microsoft.com/office/officeart/2005/8/layout/hierarchy2"/>
    <dgm:cxn modelId="{48D9EE5F-3D02-4EB6-8BB7-AF0C5FBDBD72}" type="presOf" srcId="{54E3ED02-7F4F-4E59-9712-908A689E1CD8}" destId="{796841A9-6DC0-47B4-BCA1-78A41E5F930B}" srcOrd="0" destOrd="0" presId="urn:microsoft.com/office/officeart/2005/8/layout/hierarchy2"/>
    <dgm:cxn modelId="{3D1E2543-BA3F-480D-ADDA-87BF02C92D88}" srcId="{2F4F2E7F-4095-4ADE-9349-D9ACB7C9F924}" destId="{B02D48A2-F624-468E-96C9-7EB1C06365CB}" srcOrd="0" destOrd="0" parTransId="{CBFA1327-A140-447C-9CBD-6DC1C5F12AB3}" sibTransId="{F5772869-7600-4B9B-8D97-8D12A5DD681B}"/>
    <dgm:cxn modelId="{4E9B0C44-587B-45B2-8AE4-530B570121BF}" type="presOf" srcId="{EF54235B-76E8-4ECC-B5FF-2CDF8C37084D}" destId="{72909BA0-BFB4-466F-A0A5-886C521B7B2C}" srcOrd="1" destOrd="0" presId="urn:microsoft.com/office/officeart/2005/8/layout/hierarchy2"/>
    <dgm:cxn modelId="{369F2147-7C95-4A74-A3D1-5E0F0F048BD6}" type="presOf" srcId="{EBD0EF8D-5FC7-4E69-BCD2-C0AC9A2C725E}" destId="{3216E017-C023-4F5E-922B-1140EE46EC2C}" srcOrd="0" destOrd="0" presId="urn:microsoft.com/office/officeart/2005/8/layout/hierarchy2"/>
    <dgm:cxn modelId="{2A65E249-428E-4372-AA2B-1947524B71BE}" type="presOf" srcId="{EF1C81EE-52C8-4D92-BB2F-CE456B1CB2B8}" destId="{321F3593-E2DD-444D-9C35-54FFA531B38D}" srcOrd="0" destOrd="0" presId="urn:microsoft.com/office/officeart/2005/8/layout/hierarchy2"/>
    <dgm:cxn modelId="{EFE6B36A-AA05-47AD-8F68-EF60182E24EE}" type="presOf" srcId="{44053D52-0141-4570-B245-A3A6304DD3EF}" destId="{DCA91381-84AC-44AD-AC9D-917F8020DBB4}" srcOrd="1" destOrd="0" presId="urn:microsoft.com/office/officeart/2005/8/layout/hierarchy2"/>
    <dgm:cxn modelId="{5BB44D4D-BE28-4998-8DEA-39FCD163E659}" type="presOf" srcId="{4CE9ED4B-01DF-42FD-BBB3-A07235293FF9}" destId="{5B8BECC0-CBB4-4903-9364-479DDCEA2E13}" srcOrd="0" destOrd="0" presId="urn:microsoft.com/office/officeart/2005/8/layout/hierarchy2"/>
    <dgm:cxn modelId="{3A8E3E70-29CB-48CB-AC86-692BB9EDADF0}" type="presOf" srcId="{54ECA825-1D8D-447E-B14D-4AA678E5D3B2}" destId="{6343D274-DF89-4635-8E52-45DD2EF843D0}" srcOrd="0" destOrd="0" presId="urn:microsoft.com/office/officeart/2005/8/layout/hierarchy2"/>
    <dgm:cxn modelId="{E458B671-DFD3-4A6E-9DA6-EB1D5D1CAC71}" type="presOf" srcId="{A800DFA1-AE7A-478A-B6BD-19C9118D64D9}" destId="{A627C7A9-C30C-400F-9192-EF071FFA0B75}" srcOrd="0" destOrd="0" presId="urn:microsoft.com/office/officeart/2005/8/layout/hierarchy2"/>
    <dgm:cxn modelId="{20765974-44FF-4DC3-AEE5-6FFDEC229C4C}" type="presOf" srcId="{95B2157B-0446-4841-AB00-EF913FC6B5CA}" destId="{9A10539C-2DFE-4B76-8BCB-A12177C47186}" srcOrd="1" destOrd="0" presId="urn:microsoft.com/office/officeart/2005/8/layout/hierarchy2"/>
    <dgm:cxn modelId="{E1368256-D7B6-4510-AC26-6184E7255D14}" type="presOf" srcId="{6831563A-8441-4388-95BB-9697C90E15FF}" destId="{9072FF32-D342-4522-91FE-9ADF3BAFB747}" srcOrd="0" destOrd="0" presId="urn:microsoft.com/office/officeart/2005/8/layout/hierarchy2"/>
    <dgm:cxn modelId="{5F7E3B7B-EAE7-462B-91FC-4FD09AAC9B32}" type="presOf" srcId="{6C4981CB-F791-43C6-A13B-77B36E1764C4}" destId="{FD9E3204-65A3-483C-9980-F79BDD48465B}" srcOrd="0" destOrd="0" presId="urn:microsoft.com/office/officeart/2005/8/layout/hierarchy2"/>
    <dgm:cxn modelId="{56253182-8C30-426E-A19C-82BD0EB76F4F}" type="presOf" srcId="{54E3ED02-7F4F-4E59-9712-908A689E1CD8}" destId="{17E51AAC-D2D7-491F-9B33-89672440602F}" srcOrd="1" destOrd="0" presId="urn:microsoft.com/office/officeart/2005/8/layout/hierarchy2"/>
    <dgm:cxn modelId="{521EBF82-9AB6-46D6-986D-4B847C86FF2F}" type="presOf" srcId="{B5BDF651-C988-4082-ABF5-398CFB6BB12D}" destId="{619E45F9-447F-4F84-A9C3-CDDC9AC685C9}" srcOrd="0" destOrd="0" presId="urn:microsoft.com/office/officeart/2005/8/layout/hierarchy2"/>
    <dgm:cxn modelId="{094BEB83-0D7C-413D-9ECB-75870C946AD1}" type="presOf" srcId="{CBFA1327-A140-447C-9CBD-6DC1C5F12AB3}" destId="{25E1F138-0305-4862-A93B-D177C2BEAB7D}" srcOrd="0" destOrd="0" presId="urn:microsoft.com/office/officeart/2005/8/layout/hierarchy2"/>
    <dgm:cxn modelId="{D79FDD86-ABAD-4878-9BAD-D9CDED53832F}" type="presOf" srcId="{4205CD05-15BE-462C-8CC4-78EE6F183EFF}" destId="{28920F26-FC7A-47CD-844A-D2BC3F978484}" srcOrd="0" destOrd="0" presId="urn:microsoft.com/office/officeart/2005/8/layout/hierarchy2"/>
    <dgm:cxn modelId="{4C52EA86-EB77-43B8-977B-B8597563AC95}" type="presOf" srcId="{FFE601CF-F104-461B-B5E9-F3F6E3AE322F}" destId="{26645C79-BC84-40C4-8676-5F70ED61D3FB}" srcOrd="1" destOrd="0" presId="urn:microsoft.com/office/officeart/2005/8/layout/hierarchy2"/>
    <dgm:cxn modelId="{D0696389-3308-4CB6-9E28-FAE26CF5C120}" type="presOf" srcId="{A609BD1F-CFE4-43F6-B74D-F7231744892F}" destId="{59103D9B-A4B6-4EFD-9FC3-AFB60B9D3533}" srcOrd="1" destOrd="0" presId="urn:microsoft.com/office/officeart/2005/8/layout/hierarchy2"/>
    <dgm:cxn modelId="{0654DD91-9D25-4678-964E-3CE53FFC4F66}" type="presOf" srcId="{FFE601CF-F104-461B-B5E9-F3F6E3AE322F}" destId="{5F9FB282-0739-4E8F-9E99-D7C2F4ABDA8C}" srcOrd="0" destOrd="0" presId="urn:microsoft.com/office/officeart/2005/8/layout/hierarchy2"/>
    <dgm:cxn modelId="{5D8EDA96-F218-4556-BC39-F5FDF6CC6671}" type="presOf" srcId="{21A9D465-EE05-4860-B20F-9FE83EE1F52D}" destId="{6FECE219-4329-4443-AF6B-DCC2E3C3D007}" srcOrd="1" destOrd="0" presId="urn:microsoft.com/office/officeart/2005/8/layout/hierarchy2"/>
    <dgm:cxn modelId="{9FC5A098-7EC3-440D-AC7D-0A51CB639FB3}" type="presOf" srcId="{BCD5AC75-7E6E-4A61-8553-E37ACF998047}" destId="{87ABF653-CD06-4A13-8755-25DD56AF8FA1}" srcOrd="1" destOrd="0" presId="urn:microsoft.com/office/officeart/2005/8/layout/hierarchy2"/>
    <dgm:cxn modelId="{E046D099-DFE1-4862-8768-74096939B789}" type="presOf" srcId="{6C4981CB-F791-43C6-A13B-77B36E1764C4}" destId="{87539D69-0E19-4075-8E81-A15F20A4DE50}" srcOrd="1" destOrd="0" presId="urn:microsoft.com/office/officeart/2005/8/layout/hierarchy2"/>
    <dgm:cxn modelId="{FEC1D19D-CBC7-45A6-A680-EDBF7128AB76}" srcId="{D0604FB4-6143-4B5D-B944-C19E2987166F}" destId="{67144639-B851-4146-B187-956A9C636314}" srcOrd="0" destOrd="0" parTransId="{EF54235B-76E8-4ECC-B5FF-2CDF8C37084D}" sibTransId="{04F39500-1B39-4CC3-8A87-73554CA5154A}"/>
    <dgm:cxn modelId="{69C72FA6-C282-4A8A-8D3D-E6450804648F}" srcId="{9061CE85-150F-405A-A4D0-D2DF4AC352A9}" destId="{F341FB06-DFAC-49AF-BA92-59AE3FF2CE2B}" srcOrd="1" destOrd="0" parTransId="{A609BD1F-CFE4-43F6-B74D-F7231744892F}" sibTransId="{61038263-5177-4206-9EE4-76EB429F4731}"/>
    <dgm:cxn modelId="{81474FA7-9E02-4FEC-961F-293A0BAFF72A}" type="presOf" srcId="{67144639-B851-4146-B187-956A9C636314}" destId="{A2194F2F-CF28-4D57-AA96-14FF079A41B1}" srcOrd="0" destOrd="0" presId="urn:microsoft.com/office/officeart/2005/8/layout/hierarchy2"/>
    <dgm:cxn modelId="{19F7EDA8-5DBC-4C79-8ECE-109A26EEDB62}" type="presOf" srcId="{F162C87B-BE14-4383-B980-1FD0AFB6877C}" destId="{314BD3CB-6A8B-4D85-B73C-1E00D06B2A52}" srcOrd="0" destOrd="0" presId="urn:microsoft.com/office/officeart/2005/8/layout/hierarchy2"/>
    <dgm:cxn modelId="{E83802AB-4F0F-48CA-B016-1D3767D6D9AC}" type="presOf" srcId="{44053D52-0141-4570-B245-A3A6304DD3EF}" destId="{E19180BB-978E-48BC-B7A8-30C624CD2701}" srcOrd="0" destOrd="0" presId="urn:microsoft.com/office/officeart/2005/8/layout/hierarchy2"/>
    <dgm:cxn modelId="{89CB23AF-2446-41BB-90F2-2F24DEDC2905}" type="presOf" srcId="{0EC357F3-FD0C-42DE-9C2E-DB497F602FED}" destId="{589C148F-5D97-43D2-8DB1-2F3DE250B053}" srcOrd="0" destOrd="0" presId="urn:microsoft.com/office/officeart/2005/8/layout/hierarchy2"/>
    <dgm:cxn modelId="{D7E285B1-2369-4AE7-B93E-9C38CC5A6FB6}" type="presOf" srcId="{CBFA1327-A140-447C-9CBD-6DC1C5F12AB3}" destId="{743AC702-BA42-40A5-88E5-0EC6A17295E7}" srcOrd="1" destOrd="0" presId="urn:microsoft.com/office/officeart/2005/8/layout/hierarchy2"/>
    <dgm:cxn modelId="{8186E5B3-EAD9-4DAD-9792-5287586ACCA7}" type="presOf" srcId="{21A9D465-EE05-4860-B20F-9FE83EE1F52D}" destId="{3F8A1941-3E37-4E1D-A6F3-60D99C570C36}" srcOrd="0" destOrd="0" presId="urn:microsoft.com/office/officeart/2005/8/layout/hierarchy2"/>
    <dgm:cxn modelId="{A4BFB2B7-8613-4B9E-984E-FA1D14EC016F}" type="presOf" srcId="{E465513B-83F4-4FF4-A53D-410C419D86CB}" destId="{958A9908-C9EF-4D05-BADF-E5C48C7EF06D}" srcOrd="0" destOrd="0" presId="urn:microsoft.com/office/officeart/2005/8/layout/hierarchy2"/>
    <dgm:cxn modelId="{FB2613B8-4D4E-463F-B570-80624E61AAB3}" type="presOf" srcId="{F341FB06-DFAC-49AF-BA92-59AE3FF2CE2B}" destId="{FA670F69-19DD-4065-AC77-8BA3E405BA62}" srcOrd="0" destOrd="0" presId="urn:microsoft.com/office/officeart/2005/8/layout/hierarchy2"/>
    <dgm:cxn modelId="{4FA568BC-C17E-41DD-9E6F-615D7101006C}" type="presOf" srcId="{769A2B78-9E77-4A50-96FF-32A50AD8E77F}" destId="{EBBD6B08-D4D5-4EC7-B5D8-2F8EDD67B900}" srcOrd="0" destOrd="0" presId="urn:microsoft.com/office/officeart/2005/8/layout/hierarchy2"/>
    <dgm:cxn modelId="{CB2C6FBF-19AE-46C6-9F3E-97C5F3C7D2BF}" type="presOf" srcId="{EF54235B-76E8-4ECC-B5FF-2CDF8C37084D}" destId="{C7CCAF47-36DE-4779-A8DA-2A279854E988}" srcOrd="0" destOrd="0" presId="urn:microsoft.com/office/officeart/2005/8/layout/hierarchy2"/>
    <dgm:cxn modelId="{9737A5CC-E0B8-4281-A278-1FC9C02F1441}" type="presOf" srcId="{14824D24-D60A-4B25-B884-70B5979E1131}" destId="{B5880C52-9843-4FA4-9DCA-A3209A1C21F5}" srcOrd="0" destOrd="0" presId="urn:microsoft.com/office/officeart/2005/8/layout/hierarchy2"/>
    <dgm:cxn modelId="{E4AAA9CE-AC74-4F58-BCE9-963FB1DD44CF}" srcId="{2F4F2E7F-4095-4ADE-9349-D9ACB7C9F924}" destId="{9061CE85-150F-405A-A4D0-D2DF4AC352A9}" srcOrd="1" destOrd="0" parTransId="{44053D52-0141-4570-B245-A3A6304DD3EF}" sibTransId="{414294F7-0BD7-48CC-8AC5-54ED19C77040}"/>
    <dgm:cxn modelId="{DDAB74D0-CBDE-42F4-81B9-FCA2EC7CC432}" type="presOf" srcId="{1AE174F2-21B3-4CF6-9D85-C05397BB2682}" destId="{AAABABAC-8BC0-4ED0-A8CF-76F328C2D22D}" srcOrd="0" destOrd="0" presId="urn:microsoft.com/office/officeart/2005/8/layout/hierarchy2"/>
    <dgm:cxn modelId="{A89C41D6-0CAD-46BB-86B9-27B3E6054F7E}" srcId="{EBD0EF8D-5FC7-4E69-BCD2-C0AC9A2C725E}" destId="{E465513B-83F4-4FF4-A53D-410C419D86CB}" srcOrd="0" destOrd="0" parTransId="{59AC30B7-B79B-4DAA-8F1C-FB731A075B0F}" sibTransId="{C7C3B060-1153-43D3-8BD8-4A6AE5A217E7}"/>
    <dgm:cxn modelId="{7471B9DB-7452-4487-99F1-9CA1417C102D}" srcId="{E465513B-83F4-4FF4-A53D-410C419D86CB}" destId="{8AEC32F0-EC0D-4AD5-BDEE-723BE31E89DD}" srcOrd="1" destOrd="0" parTransId="{1AE174F2-21B3-4CF6-9D85-C05397BB2682}" sibTransId="{34180FB5-E8BC-4E5D-95C4-DD901755416C}"/>
    <dgm:cxn modelId="{CBA573DD-833B-42B7-BAE2-D3F1073C56D5}" type="presOf" srcId="{9169FBF3-AA3C-45D5-8849-D59C69B4384F}" destId="{1C66D221-858B-451E-817A-A7596B3DF4BC}" srcOrd="1" destOrd="0" presId="urn:microsoft.com/office/officeart/2005/8/layout/hierarchy2"/>
    <dgm:cxn modelId="{4F7806DE-1443-4E70-B5D1-7A90A5502830}" srcId="{9061CE85-150F-405A-A4D0-D2DF4AC352A9}" destId="{4205CD05-15BE-462C-8CC4-78EE6F183EFF}" srcOrd="0" destOrd="0" parTransId="{14824D24-D60A-4B25-B884-70B5979E1131}" sibTransId="{110DACE0-E6B7-4602-8CFF-56E32DE4C7C9}"/>
    <dgm:cxn modelId="{799526DF-4239-42DB-9D36-9986476E8649}" srcId="{B02D48A2-F624-468E-96C9-7EB1C06365CB}" destId="{0EC357F3-FD0C-42DE-9C2E-DB497F602FED}" srcOrd="2" destOrd="0" parTransId="{6C4981CB-F791-43C6-A13B-77B36E1764C4}" sibTransId="{EDFBA6AF-391A-41DF-9A17-27608027F2C0}"/>
    <dgm:cxn modelId="{D36BCEE5-5980-4CAA-BD0A-63090B60B5D2}" srcId="{9061CE85-150F-405A-A4D0-D2DF4AC352A9}" destId="{6831563A-8441-4388-95BB-9697C90E15FF}" srcOrd="2" destOrd="0" parTransId="{21A9D465-EE05-4860-B20F-9FE83EE1F52D}" sibTransId="{A0DB870B-E9FE-40C5-B9F6-2F1F244DF1CE}"/>
    <dgm:cxn modelId="{7C5CE5E5-329C-4273-829C-F5C69A8530B9}" type="presOf" srcId="{5F3C3B91-ACFB-483A-A875-7F5737EB54E9}" destId="{93111271-8D56-4BB2-A507-EE2CAED0BC44}" srcOrd="0" destOrd="0" presId="urn:microsoft.com/office/officeart/2005/8/layout/hierarchy2"/>
    <dgm:cxn modelId="{037763EC-178A-489F-9FF6-9B13349DA4CB}" type="presOf" srcId="{F6DF3D48-FC1B-4B39-A03A-394FD20641C9}" destId="{E13A48D6-A5DB-4EB4-B40B-D243B89F1708}" srcOrd="0" destOrd="0" presId="urn:microsoft.com/office/officeart/2005/8/layout/hierarchy2"/>
    <dgm:cxn modelId="{DA04EDF3-F4AE-4E50-8428-231BD95C70FD}" srcId="{5F3C3B91-ACFB-483A-A875-7F5737EB54E9}" destId="{F162C87B-BE14-4383-B980-1FD0AFB6877C}" srcOrd="1" destOrd="0" parTransId="{EF1C81EE-52C8-4D92-BB2F-CE456B1CB2B8}" sibTransId="{6285C9D5-8615-409E-A76C-C54D81AFB0D8}"/>
    <dgm:cxn modelId="{A808E9F6-8BA4-471B-A955-9BB3B5C49604}" srcId="{B02D48A2-F624-468E-96C9-7EB1C06365CB}" destId="{769A2B78-9E77-4A50-96FF-32A50AD8E77F}" srcOrd="1" destOrd="0" parTransId="{BCD5AC75-7E6E-4A61-8553-E37ACF998047}" sibTransId="{584E9A46-806D-4FB3-9114-B4FB0BBF8DC0}"/>
    <dgm:cxn modelId="{332E43FB-5F91-42E6-ABA2-96A7DED18AF1}" srcId="{E465513B-83F4-4FF4-A53D-410C419D86CB}" destId="{2F4F2E7F-4095-4ADE-9349-D9ACB7C9F924}" srcOrd="0" destOrd="0" parTransId="{EC749F04-2662-4198-BBEB-BF5D42EF37C7}" sibTransId="{0346B8A2-34DE-4923-BFB9-EFCAA688EAFE}"/>
    <dgm:cxn modelId="{93D3AFFE-8CF9-431B-A2D1-B687CBEF1948}" type="presOf" srcId="{EF1C81EE-52C8-4D92-BB2F-CE456B1CB2B8}" destId="{D9906058-F606-4FAB-9C8F-44923D60E14C}" srcOrd="1" destOrd="0" presId="urn:microsoft.com/office/officeart/2005/8/layout/hierarchy2"/>
    <dgm:cxn modelId="{549BC6FE-F5D1-415A-A437-3D2301FB6090}" type="presOf" srcId="{A609BD1F-CFE4-43F6-B74D-F7231744892F}" destId="{DCF0820C-4BF7-4E70-ADEC-766A81F4F354}" srcOrd="0" destOrd="0" presId="urn:microsoft.com/office/officeart/2005/8/layout/hierarchy2"/>
    <dgm:cxn modelId="{54162FFE-BF31-48E4-9573-870FD0945503}" type="presParOf" srcId="{3216E017-C023-4F5E-922B-1140EE46EC2C}" destId="{EB7E8BCC-32A1-4015-BB63-8738C86EB8FA}" srcOrd="0" destOrd="0" presId="urn:microsoft.com/office/officeart/2005/8/layout/hierarchy2"/>
    <dgm:cxn modelId="{66B0D596-FA87-450A-BC80-1F696B23CC81}" type="presParOf" srcId="{EB7E8BCC-32A1-4015-BB63-8738C86EB8FA}" destId="{958A9908-C9EF-4D05-BADF-E5C48C7EF06D}" srcOrd="0" destOrd="0" presId="urn:microsoft.com/office/officeart/2005/8/layout/hierarchy2"/>
    <dgm:cxn modelId="{C4BC8354-00E5-4C64-970B-CE52B040A945}" type="presParOf" srcId="{EB7E8BCC-32A1-4015-BB63-8738C86EB8FA}" destId="{97311952-3B73-48C1-B48B-53D61E0A084F}" srcOrd="1" destOrd="0" presId="urn:microsoft.com/office/officeart/2005/8/layout/hierarchy2"/>
    <dgm:cxn modelId="{787F7A1B-6F0C-4EDB-B7EE-9299A146BCE3}" type="presParOf" srcId="{97311952-3B73-48C1-B48B-53D61E0A084F}" destId="{5B849DC8-31A6-495F-80FC-15703D1A53DF}" srcOrd="0" destOrd="0" presId="urn:microsoft.com/office/officeart/2005/8/layout/hierarchy2"/>
    <dgm:cxn modelId="{98BFDCA9-3FFC-4F60-8ADC-906508243517}" type="presParOf" srcId="{5B849DC8-31A6-495F-80FC-15703D1A53DF}" destId="{D00F72F5-62E2-4F75-82F6-16433389FA84}" srcOrd="0" destOrd="0" presId="urn:microsoft.com/office/officeart/2005/8/layout/hierarchy2"/>
    <dgm:cxn modelId="{3D3ED334-3758-4388-BA88-AF9312F01A90}" type="presParOf" srcId="{97311952-3B73-48C1-B48B-53D61E0A084F}" destId="{D787DEB7-6254-4753-AA84-F2E020441F97}" srcOrd="1" destOrd="0" presId="urn:microsoft.com/office/officeart/2005/8/layout/hierarchy2"/>
    <dgm:cxn modelId="{31980566-6727-492E-821F-5CB661966ADC}" type="presParOf" srcId="{D787DEB7-6254-4753-AA84-F2E020441F97}" destId="{00B0104F-8211-434D-ABE0-0D844F8363A0}" srcOrd="0" destOrd="0" presId="urn:microsoft.com/office/officeart/2005/8/layout/hierarchy2"/>
    <dgm:cxn modelId="{E4B38A45-C38C-49DC-B20E-7BFD7F0C3B90}" type="presParOf" srcId="{D787DEB7-6254-4753-AA84-F2E020441F97}" destId="{5ECAB15B-D826-41B0-9143-2CDA636D01B3}" srcOrd="1" destOrd="0" presId="urn:microsoft.com/office/officeart/2005/8/layout/hierarchy2"/>
    <dgm:cxn modelId="{7CDA9271-E7B9-4A72-ACEF-79986722E0A9}" type="presParOf" srcId="{5ECAB15B-D826-41B0-9143-2CDA636D01B3}" destId="{25E1F138-0305-4862-A93B-D177C2BEAB7D}" srcOrd="0" destOrd="0" presId="urn:microsoft.com/office/officeart/2005/8/layout/hierarchy2"/>
    <dgm:cxn modelId="{72DE98B1-6C8B-4256-9D5C-D9DF94193BF9}" type="presParOf" srcId="{25E1F138-0305-4862-A93B-D177C2BEAB7D}" destId="{743AC702-BA42-40A5-88E5-0EC6A17295E7}" srcOrd="0" destOrd="0" presId="urn:microsoft.com/office/officeart/2005/8/layout/hierarchy2"/>
    <dgm:cxn modelId="{A4FED4A6-9A2C-4633-B43B-DDB0CC9AF291}" type="presParOf" srcId="{5ECAB15B-D826-41B0-9143-2CDA636D01B3}" destId="{95D9BB63-97BA-4304-9D60-91D8D90DDF3F}" srcOrd="1" destOrd="0" presId="urn:microsoft.com/office/officeart/2005/8/layout/hierarchy2"/>
    <dgm:cxn modelId="{1DB2397D-C009-4C03-AB21-0C0CFACC6DB8}" type="presParOf" srcId="{95D9BB63-97BA-4304-9D60-91D8D90DDF3F}" destId="{62D2B155-16BF-49C1-AD5D-5509A3AE75D7}" srcOrd="0" destOrd="0" presId="urn:microsoft.com/office/officeart/2005/8/layout/hierarchy2"/>
    <dgm:cxn modelId="{23F86C0D-4635-49F1-897A-5A7CEE702E3B}" type="presParOf" srcId="{95D9BB63-97BA-4304-9D60-91D8D90DDF3F}" destId="{ED9B6A6D-0BD6-475F-BD76-F07BCB047900}" srcOrd="1" destOrd="0" presId="urn:microsoft.com/office/officeart/2005/8/layout/hierarchy2"/>
    <dgm:cxn modelId="{1FD33BC1-8DF7-407B-AEE8-45130CBD7F96}" type="presParOf" srcId="{ED9B6A6D-0BD6-475F-BD76-F07BCB047900}" destId="{D2498641-C079-4E77-844A-7A85AD83494C}" srcOrd="0" destOrd="0" presId="urn:microsoft.com/office/officeart/2005/8/layout/hierarchy2"/>
    <dgm:cxn modelId="{AC8058C3-57DC-4AF4-BAF6-DABDB1EC0725}" type="presParOf" srcId="{D2498641-C079-4E77-844A-7A85AD83494C}" destId="{9A10539C-2DFE-4B76-8BCB-A12177C47186}" srcOrd="0" destOrd="0" presId="urn:microsoft.com/office/officeart/2005/8/layout/hierarchy2"/>
    <dgm:cxn modelId="{7AA41D26-9B7B-4809-844C-C937E0B9676C}" type="presParOf" srcId="{ED9B6A6D-0BD6-475F-BD76-F07BCB047900}" destId="{6B8AA3B9-9E52-4BBF-A3F5-D6C08009ECB4}" srcOrd="1" destOrd="0" presId="urn:microsoft.com/office/officeart/2005/8/layout/hierarchy2"/>
    <dgm:cxn modelId="{2B20336D-4070-4EDD-82FF-A5408E6C9C2B}" type="presParOf" srcId="{6B8AA3B9-9E52-4BBF-A3F5-D6C08009ECB4}" destId="{619E45F9-447F-4F84-A9C3-CDDC9AC685C9}" srcOrd="0" destOrd="0" presId="urn:microsoft.com/office/officeart/2005/8/layout/hierarchy2"/>
    <dgm:cxn modelId="{F6685470-258D-4374-A9BE-F51139D6FEDF}" type="presParOf" srcId="{6B8AA3B9-9E52-4BBF-A3F5-D6C08009ECB4}" destId="{AF216531-24D8-44D3-A4E9-82BC489D327F}" srcOrd="1" destOrd="0" presId="urn:microsoft.com/office/officeart/2005/8/layout/hierarchy2"/>
    <dgm:cxn modelId="{6A6E9D6F-CEFB-4EDD-8F97-DAC608C806A9}" type="presParOf" srcId="{ED9B6A6D-0BD6-475F-BD76-F07BCB047900}" destId="{464C00B3-2E29-45FB-871F-3A1300AD8D03}" srcOrd="2" destOrd="0" presId="urn:microsoft.com/office/officeart/2005/8/layout/hierarchy2"/>
    <dgm:cxn modelId="{14719005-C405-43DF-875F-86EC1255DEFB}" type="presParOf" srcId="{464C00B3-2E29-45FB-871F-3A1300AD8D03}" destId="{87ABF653-CD06-4A13-8755-25DD56AF8FA1}" srcOrd="0" destOrd="0" presId="urn:microsoft.com/office/officeart/2005/8/layout/hierarchy2"/>
    <dgm:cxn modelId="{4B1835C2-66DA-42B0-8855-0CEA1F0DC280}" type="presParOf" srcId="{ED9B6A6D-0BD6-475F-BD76-F07BCB047900}" destId="{EA73A02A-32B2-4D09-89B5-69F78593D9EA}" srcOrd="3" destOrd="0" presId="urn:microsoft.com/office/officeart/2005/8/layout/hierarchy2"/>
    <dgm:cxn modelId="{B074691F-F670-45E9-8A01-BE845059AECA}" type="presParOf" srcId="{EA73A02A-32B2-4D09-89B5-69F78593D9EA}" destId="{EBBD6B08-D4D5-4EC7-B5D8-2F8EDD67B900}" srcOrd="0" destOrd="0" presId="urn:microsoft.com/office/officeart/2005/8/layout/hierarchy2"/>
    <dgm:cxn modelId="{FFC17D98-E002-4515-9942-EF12E331EB90}" type="presParOf" srcId="{EA73A02A-32B2-4D09-89B5-69F78593D9EA}" destId="{D44E76E1-0239-4912-AD53-8BEACCF2EA33}" srcOrd="1" destOrd="0" presId="urn:microsoft.com/office/officeart/2005/8/layout/hierarchy2"/>
    <dgm:cxn modelId="{F6325F63-213A-4A50-BABB-5B88D48189F0}" type="presParOf" srcId="{D44E76E1-0239-4912-AD53-8BEACCF2EA33}" destId="{5B8BECC0-CBB4-4903-9364-479DDCEA2E13}" srcOrd="0" destOrd="0" presId="urn:microsoft.com/office/officeart/2005/8/layout/hierarchy2"/>
    <dgm:cxn modelId="{6CAE3C43-AD91-49CD-8659-290268258CA8}" type="presParOf" srcId="{5B8BECC0-CBB4-4903-9364-479DDCEA2E13}" destId="{FBC1A79B-B282-466A-B7E2-0A89EA746F16}" srcOrd="0" destOrd="0" presId="urn:microsoft.com/office/officeart/2005/8/layout/hierarchy2"/>
    <dgm:cxn modelId="{2EB77672-D4C1-4FBD-8B4E-0F31093499A2}" type="presParOf" srcId="{D44E76E1-0239-4912-AD53-8BEACCF2EA33}" destId="{7AF51D67-A76E-4E2C-A481-08C495EFEBB5}" srcOrd="1" destOrd="0" presId="urn:microsoft.com/office/officeart/2005/8/layout/hierarchy2"/>
    <dgm:cxn modelId="{05715E06-D189-4012-BC84-F8BA104FB6D4}" type="presParOf" srcId="{7AF51D67-A76E-4E2C-A481-08C495EFEBB5}" destId="{93111271-8D56-4BB2-A507-EE2CAED0BC44}" srcOrd="0" destOrd="0" presId="urn:microsoft.com/office/officeart/2005/8/layout/hierarchy2"/>
    <dgm:cxn modelId="{ECAED9BB-407F-4B12-A6A9-E7A2954C4FE5}" type="presParOf" srcId="{7AF51D67-A76E-4E2C-A481-08C495EFEBB5}" destId="{B897F5FC-8C6C-46F2-8305-7666D3601BAF}" srcOrd="1" destOrd="0" presId="urn:microsoft.com/office/officeart/2005/8/layout/hierarchy2"/>
    <dgm:cxn modelId="{5E9B40A5-4776-4A38-B168-2C3DF14FEA3B}" type="presParOf" srcId="{B897F5FC-8C6C-46F2-8305-7666D3601BAF}" destId="{5F9FB282-0739-4E8F-9E99-D7C2F4ABDA8C}" srcOrd="0" destOrd="0" presId="urn:microsoft.com/office/officeart/2005/8/layout/hierarchy2"/>
    <dgm:cxn modelId="{B3F40FEA-87CA-42D1-AB2A-30CB2D4DEAB9}" type="presParOf" srcId="{5F9FB282-0739-4E8F-9E99-D7C2F4ABDA8C}" destId="{26645C79-BC84-40C4-8676-5F70ED61D3FB}" srcOrd="0" destOrd="0" presId="urn:microsoft.com/office/officeart/2005/8/layout/hierarchy2"/>
    <dgm:cxn modelId="{40D6DDE4-6C7E-42C0-9256-25E2807F14C6}" type="presParOf" srcId="{B897F5FC-8C6C-46F2-8305-7666D3601BAF}" destId="{CC188DCB-FD99-4238-B931-33E923249389}" srcOrd="1" destOrd="0" presId="urn:microsoft.com/office/officeart/2005/8/layout/hierarchy2"/>
    <dgm:cxn modelId="{DA1911F6-1097-4A4F-9717-A10F8D72B1CF}" type="presParOf" srcId="{CC188DCB-FD99-4238-B931-33E923249389}" destId="{6343D274-DF89-4635-8E52-45DD2EF843D0}" srcOrd="0" destOrd="0" presId="urn:microsoft.com/office/officeart/2005/8/layout/hierarchy2"/>
    <dgm:cxn modelId="{B489DAF2-B11E-4A7E-98FE-E2A58BA97C00}" type="presParOf" srcId="{CC188DCB-FD99-4238-B931-33E923249389}" destId="{B5F8F6BC-8F5D-429A-908F-C23C4F93FE36}" srcOrd="1" destOrd="0" presId="urn:microsoft.com/office/officeart/2005/8/layout/hierarchy2"/>
    <dgm:cxn modelId="{1483A798-FAFD-4BF1-AF12-22446F559BD4}" type="presParOf" srcId="{B897F5FC-8C6C-46F2-8305-7666D3601BAF}" destId="{321F3593-E2DD-444D-9C35-54FFA531B38D}" srcOrd="2" destOrd="0" presId="urn:microsoft.com/office/officeart/2005/8/layout/hierarchy2"/>
    <dgm:cxn modelId="{4FF374BF-E746-4BA7-B987-E4C2B72898FD}" type="presParOf" srcId="{321F3593-E2DD-444D-9C35-54FFA531B38D}" destId="{D9906058-F606-4FAB-9C8F-44923D60E14C}" srcOrd="0" destOrd="0" presId="urn:microsoft.com/office/officeart/2005/8/layout/hierarchy2"/>
    <dgm:cxn modelId="{F48A5990-93EF-4622-BFBD-A85C82485A4E}" type="presParOf" srcId="{B897F5FC-8C6C-46F2-8305-7666D3601BAF}" destId="{37F6FE08-B778-4480-8F7B-A82F994022E6}" srcOrd="3" destOrd="0" presId="urn:microsoft.com/office/officeart/2005/8/layout/hierarchy2"/>
    <dgm:cxn modelId="{223C9244-7DE8-43E6-BF09-6735F4D194B6}" type="presParOf" srcId="{37F6FE08-B778-4480-8F7B-A82F994022E6}" destId="{314BD3CB-6A8B-4D85-B73C-1E00D06B2A52}" srcOrd="0" destOrd="0" presId="urn:microsoft.com/office/officeart/2005/8/layout/hierarchy2"/>
    <dgm:cxn modelId="{EC94470A-9727-4EF7-BDF2-BBB486045C7F}" type="presParOf" srcId="{37F6FE08-B778-4480-8F7B-A82F994022E6}" destId="{1C764FAD-7DAC-4393-9017-5411DC723156}" srcOrd="1" destOrd="0" presId="urn:microsoft.com/office/officeart/2005/8/layout/hierarchy2"/>
    <dgm:cxn modelId="{DEE24078-CCFB-41AB-8B9B-B9EA4E8C886B}" type="presParOf" srcId="{ED9B6A6D-0BD6-475F-BD76-F07BCB047900}" destId="{FD9E3204-65A3-483C-9980-F79BDD48465B}" srcOrd="4" destOrd="0" presId="urn:microsoft.com/office/officeart/2005/8/layout/hierarchy2"/>
    <dgm:cxn modelId="{F80EE495-EFD8-4C87-8132-156E21416EA4}" type="presParOf" srcId="{FD9E3204-65A3-483C-9980-F79BDD48465B}" destId="{87539D69-0E19-4075-8E81-A15F20A4DE50}" srcOrd="0" destOrd="0" presId="urn:microsoft.com/office/officeart/2005/8/layout/hierarchy2"/>
    <dgm:cxn modelId="{10CE90D5-FAFB-4707-A957-BD6E5883BE00}" type="presParOf" srcId="{ED9B6A6D-0BD6-475F-BD76-F07BCB047900}" destId="{B2C72F02-9D14-47DE-9285-B6D57779DEBD}" srcOrd="5" destOrd="0" presId="urn:microsoft.com/office/officeart/2005/8/layout/hierarchy2"/>
    <dgm:cxn modelId="{DDABBC9A-E323-4AED-A55E-8C7A2826EC52}" type="presParOf" srcId="{B2C72F02-9D14-47DE-9285-B6D57779DEBD}" destId="{589C148F-5D97-43D2-8DB1-2F3DE250B053}" srcOrd="0" destOrd="0" presId="urn:microsoft.com/office/officeart/2005/8/layout/hierarchy2"/>
    <dgm:cxn modelId="{FA8015C9-7E05-496F-8B8F-88DCCFE4F539}" type="presParOf" srcId="{B2C72F02-9D14-47DE-9285-B6D57779DEBD}" destId="{4FF81419-A9B4-435B-9BFA-8D326EA2296A}" srcOrd="1" destOrd="0" presId="urn:microsoft.com/office/officeart/2005/8/layout/hierarchy2"/>
    <dgm:cxn modelId="{3E1D3316-26CF-4042-9814-E4ADDEF4B72E}" type="presParOf" srcId="{5ECAB15B-D826-41B0-9143-2CDA636D01B3}" destId="{E19180BB-978E-48BC-B7A8-30C624CD2701}" srcOrd="2" destOrd="0" presId="urn:microsoft.com/office/officeart/2005/8/layout/hierarchy2"/>
    <dgm:cxn modelId="{816FC62B-3EFD-454E-A3C7-1A21998FED36}" type="presParOf" srcId="{E19180BB-978E-48BC-B7A8-30C624CD2701}" destId="{DCA91381-84AC-44AD-AC9D-917F8020DBB4}" srcOrd="0" destOrd="0" presId="urn:microsoft.com/office/officeart/2005/8/layout/hierarchy2"/>
    <dgm:cxn modelId="{46BD1486-EFA2-47E7-A546-BC43146DD52E}" type="presParOf" srcId="{5ECAB15B-D826-41B0-9143-2CDA636D01B3}" destId="{4FD8F6BA-3124-48EB-978B-B5890170DDB8}" srcOrd="3" destOrd="0" presId="urn:microsoft.com/office/officeart/2005/8/layout/hierarchy2"/>
    <dgm:cxn modelId="{30700FB4-7C73-48F0-B327-091E5FBD36F3}" type="presParOf" srcId="{4FD8F6BA-3124-48EB-978B-B5890170DDB8}" destId="{05A56470-D7F4-4F8C-8FD6-51FE725026E2}" srcOrd="0" destOrd="0" presId="urn:microsoft.com/office/officeart/2005/8/layout/hierarchy2"/>
    <dgm:cxn modelId="{EE5D81E2-CE17-4F54-B1B5-9EA54B473B96}" type="presParOf" srcId="{4FD8F6BA-3124-48EB-978B-B5890170DDB8}" destId="{B2B56769-2459-46B9-A7D2-131AA21B8999}" srcOrd="1" destOrd="0" presId="urn:microsoft.com/office/officeart/2005/8/layout/hierarchy2"/>
    <dgm:cxn modelId="{2B2F4140-E8CF-4C9D-914A-D2535DE7DCA8}" type="presParOf" srcId="{B2B56769-2459-46B9-A7D2-131AA21B8999}" destId="{B5880C52-9843-4FA4-9DCA-A3209A1C21F5}" srcOrd="0" destOrd="0" presId="urn:microsoft.com/office/officeart/2005/8/layout/hierarchy2"/>
    <dgm:cxn modelId="{1E5C4634-E2E9-4731-A99E-FBD76ADEFC3E}" type="presParOf" srcId="{B5880C52-9843-4FA4-9DCA-A3209A1C21F5}" destId="{B1054481-B4C9-4BDD-856B-724498867563}" srcOrd="0" destOrd="0" presId="urn:microsoft.com/office/officeart/2005/8/layout/hierarchy2"/>
    <dgm:cxn modelId="{AD761A62-BDFA-4CD8-BCE1-04C52FCDE589}" type="presParOf" srcId="{B2B56769-2459-46B9-A7D2-131AA21B8999}" destId="{DF3CFA0E-C0CB-4253-9EC6-BBA9A5CB2F97}" srcOrd="1" destOrd="0" presId="urn:microsoft.com/office/officeart/2005/8/layout/hierarchy2"/>
    <dgm:cxn modelId="{E92B064A-248A-4D28-B552-08EBB4DB712C}" type="presParOf" srcId="{DF3CFA0E-C0CB-4253-9EC6-BBA9A5CB2F97}" destId="{28920F26-FC7A-47CD-844A-D2BC3F978484}" srcOrd="0" destOrd="0" presId="urn:microsoft.com/office/officeart/2005/8/layout/hierarchy2"/>
    <dgm:cxn modelId="{4C590793-7793-4A99-AE30-49F1FF9298E3}" type="presParOf" srcId="{DF3CFA0E-C0CB-4253-9EC6-BBA9A5CB2F97}" destId="{799D89BD-3D3B-4C7D-BC44-CC54795DEEE3}" srcOrd="1" destOrd="0" presId="urn:microsoft.com/office/officeart/2005/8/layout/hierarchy2"/>
    <dgm:cxn modelId="{D8BF400E-1702-4381-8982-3F4EF636F1BD}" type="presParOf" srcId="{B2B56769-2459-46B9-A7D2-131AA21B8999}" destId="{DCF0820C-4BF7-4E70-ADEC-766A81F4F354}" srcOrd="2" destOrd="0" presId="urn:microsoft.com/office/officeart/2005/8/layout/hierarchy2"/>
    <dgm:cxn modelId="{A456F271-7483-46F8-B363-4AD850149935}" type="presParOf" srcId="{DCF0820C-4BF7-4E70-ADEC-766A81F4F354}" destId="{59103D9B-A4B6-4EFD-9FC3-AFB60B9D3533}" srcOrd="0" destOrd="0" presId="urn:microsoft.com/office/officeart/2005/8/layout/hierarchy2"/>
    <dgm:cxn modelId="{CEE5FDC9-0DBD-406B-8926-04EE3C1FFE50}" type="presParOf" srcId="{B2B56769-2459-46B9-A7D2-131AA21B8999}" destId="{6651296E-EF1E-47FF-92F6-148B277C4F81}" srcOrd="3" destOrd="0" presId="urn:microsoft.com/office/officeart/2005/8/layout/hierarchy2"/>
    <dgm:cxn modelId="{19867451-15E2-4480-A703-7A3A35E1556E}" type="presParOf" srcId="{6651296E-EF1E-47FF-92F6-148B277C4F81}" destId="{FA670F69-19DD-4065-AC77-8BA3E405BA62}" srcOrd="0" destOrd="0" presId="urn:microsoft.com/office/officeart/2005/8/layout/hierarchy2"/>
    <dgm:cxn modelId="{A2D022BC-D619-4610-8D1E-141FFB83B72E}" type="presParOf" srcId="{6651296E-EF1E-47FF-92F6-148B277C4F81}" destId="{2140643B-C69A-41A1-BF8D-512131C1B3E5}" srcOrd="1" destOrd="0" presId="urn:microsoft.com/office/officeart/2005/8/layout/hierarchy2"/>
    <dgm:cxn modelId="{8D5AAB50-6C75-448F-B9C9-903C3CB489AF}" type="presParOf" srcId="{2140643B-C69A-41A1-BF8D-512131C1B3E5}" destId="{1E85691C-525A-4CAD-93DD-E17B5C3C822D}" srcOrd="0" destOrd="0" presId="urn:microsoft.com/office/officeart/2005/8/layout/hierarchy2"/>
    <dgm:cxn modelId="{3F212AE3-B91A-44A3-BD6E-5DA92BD234D7}" type="presParOf" srcId="{1E85691C-525A-4CAD-93DD-E17B5C3C822D}" destId="{1C66D221-858B-451E-817A-A7596B3DF4BC}" srcOrd="0" destOrd="0" presId="urn:microsoft.com/office/officeart/2005/8/layout/hierarchy2"/>
    <dgm:cxn modelId="{31338B9F-87EB-48E3-A779-17220ACA5636}" type="presParOf" srcId="{2140643B-C69A-41A1-BF8D-512131C1B3E5}" destId="{A46680E2-0452-4C8E-BB62-76231558736D}" srcOrd="1" destOrd="0" presId="urn:microsoft.com/office/officeart/2005/8/layout/hierarchy2"/>
    <dgm:cxn modelId="{82096157-3115-4FAA-BCBF-822B94983CDE}" type="presParOf" srcId="{A46680E2-0452-4C8E-BB62-76231558736D}" destId="{B689BE9D-3582-47D6-9FD2-89ED158397D4}" srcOrd="0" destOrd="0" presId="urn:microsoft.com/office/officeart/2005/8/layout/hierarchy2"/>
    <dgm:cxn modelId="{08508010-E327-4C66-B475-9923E5EC3C67}" type="presParOf" srcId="{A46680E2-0452-4C8E-BB62-76231558736D}" destId="{E56A3ADB-0875-4033-9107-416C8E3A1F8C}" srcOrd="1" destOrd="0" presId="urn:microsoft.com/office/officeart/2005/8/layout/hierarchy2"/>
    <dgm:cxn modelId="{6C66990C-C723-4F1A-95CE-8E1BF60D5897}" type="presParOf" srcId="{E56A3ADB-0875-4033-9107-416C8E3A1F8C}" destId="{C7CCAF47-36DE-4779-A8DA-2A279854E988}" srcOrd="0" destOrd="0" presId="urn:microsoft.com/office/officeart/2005/8/layout/hierarchy2"/>
    <dgm:cxn modelId="{C55E964A-F0D9-43F3-A7A2-594530B1B1D1}" type="presParOf" srcId="{C7CCAF47-36DE-4779-A8DA-2A279854E988}" destId="{72909BA0-BFB4-466F-A0A5-886C521B7B2C}" srcOrd="0" destOrd="0" presId="urn:microsoft.com/office/officeart/2005/8/layout/hierarchy2"/>
    <dgm:cxn modelId="{BC16035D-55EF-4EB5-85A5-006DAEDBD2F9}" type="presParOf" srcId="{E56A3ADB-0875-4033-9107-416C8E3A1F8C}" destId="{69E7D7CE-85D9-4F41-8940-9C9B5B88D776}" srcOrd="1" destOrd="0" presId="urn:microsoft.com/office/officeart/2005/8/layout/hierarchy2"/>
    <dgm:cxn modelId="{D3132B9E-38D9-4676-87D8-EAD03517066D}" type="presParOf" srcId="{69E7D7CE-85D9-4F41-8940-9C9B5B88D776}" destId="{A2194F2F-CF28-4D57-AA96-14FF079A41B1}" srcOrd="0" destOrd="0" presId="urn:microsoft.com/office/officeart/2005/8/layout/hierarchy2"/>
    <dgm:cxn modelId="{CE5FFABB-0C63-4ABC-AFC2-8FD74B13F754}" type="presParOf" srcId="{69E7D7CE-85D9-4F41-8940-9C9B5B88D776}" destId="{8D7D8CDC-35D9-43B3-94A7-664E1893E6CA}" srcOrd="1" destOrd="0" presId="urn:microsoft.com/office/officeart/2005/8/layout/hierarchy2"/>
    <dgm:cxn modelId="{C0DEB76C-CDE4-4C79-8A33-5DDD1203DB8B}" type="presParOf" srcId="{E56A3ADB-0875-4033-9107-416C8E3A1F8C}" destId="{3289D6EB-7014-40D0-926B-783320111DDF}" srcOrd="2" destOrd="0" presId="urn:microsoft.com/office/officeart/2005/8/layout/hierarchy2"/>
    <dgm:cxn modelId="{35E1C45F-EA29-48DC-90C6-CCEE2DE58934}" type="presParOf" srcId="{3289D6EB-7014-40D0-926B-783320111DDF}" destId="{121D127B-75D5-42E5-AF91-8B540344B252}" srcOrd="0" destOrd="0" presId="urn:microsoft.com/office/officeart/2005/8/layout/hierarchy2"/>
    <dgm:cxn modelId="{F17C7479-D42A-41C8-B3B5-9F03DC5BD350}" type="presParOf" srcId="{E56A3ADB-0875-4033-9107-416C8E3A1F8C}" destId="{D96AEA36-CCF4-4045-9507-C713549986D8}" srcOrd="3" destOrd="0" presId="urn:microsoft.com/office/officeart/2005/8/layout/hierarchy2"/>
    <dgm:cxn modelId="{39FACE0C-9F61-4F2B-BFA5-07B0BDE6735D}" type="presParOf" srcId="{D96AEA36-CCF4-4045-9507-C713549986D8}" destId="{A627C7A9-C30C-400F-9192-EF071FFA0B75}" srcOrd="0" destOrd="0" presId="urn:microsoft.com/office/officeart/2005/8/layout/hierarchy2"/>
    <dgm:cxn modelId="{D151C005-2CE1-4F2B-A623-230D0321B463}" type="presParOf" srcId="{D96AEA36-CCF4-4045-9507-C713549986D8}" destId="{E083737A-6E07-4315-8784-58CA38795AEA}" srcOrd="1" destOrd="0" presId="urn:microsoft.com/office/officeart/2005/8/layout/hierarchy2"/>
    <dgm:cxn modelId="{2D17E7D8-AF91-4CDC-B82E-0D1B09298B65}" type="presParOf" srcId="{B2B56769-2459-46B9-A7D2-131AA21B8999}" destId="{3F8A1941-3E37-4E1D-A6F3-60D99C570C36}" srcOrd="4" destOrd="0" presId="urn:microsoft.com/office/officeart/2005/8/layout/hierarchy2"/>
    <dgm:cxn modelId="{ED33975C-14E9-46BF-B0B0-BAC84B7D0ADD}" type="presParOf" srcId="{3F8A1941-3E37-4E1D-A6F3-60D99C570C36}" destId="{6FECE219-4329-4443-AF6B-DCC2E3C3D007}" srcOrd="0" destOrd="0" presId="urn:microsoft.com/office/officeart/2005/8/layout/hierarchy2"/>
    <dgm:cxn modelId="{7B161031-4B34-4742-86F0-F238961C0889}" type="presParOf" srcId="{B2B56769-2459-46B9-A7D2-131AA21B8999}" destId="{EC10FAD0-A713-4BE0-BBD7-D96D6792C55F}" srcOrd="5" destOrd="0" presId="urn:microsoft.com/office/officeart/2005/8/layout/hierarchy2"/>
    <dgm:cxn modelId="{6781F117-7F77-43C6-80B9-28571C3C4690}" type="presParOf" srcId="{EC10FAD0-A713-4BE0-BBD7-D96D6792C55F}" destId="{9072FF32-D342-4522-91FE-9ADF3BAFB747}" srcOrd="0" destOrd="0" presId="urn:microsoft.com/office/officeart/2005/8/layout/hierarchy2"/>
    <dgm:cxn modelId="{D8A6B117-432D-421F-9744-B0B42EDDCCE4}" type="presParOf" srcId="{EC10FAD0-A713-4BE0-BBD7-D96D6792C55F}" destId="{CD7AA6DD-B324-4484-B2CE-4206A9239731}" srcOrd="1" destOrd="0" presId="urn:microsoft.com/office/officeart/2005/8/layout/hierarchy2"/>
    <dgm:cxn modelId="{E36F9EA7-0139-4325-829E-4361E66DF362}" type="presParOf" srcId="{97311952-3B73-48C1-B48B-53D61E0A084F}" destId="{AAABABAC-8BC0-4ED0-A8CF-76F328C2D22D}" srcOrd="2" destOrd="0" presId="urn:microsoft.com/office/officeart/2005/8/layout/hierarchy2"/>
    <dgm:cxn modelId="{5438A7BC-2C5B-4F56-AAFA-10A3339BA09F}" type="presParOf" srcId="{AAABABAC-8BC0-4ED0-A8CF-76F328C2D22D}" destId="{023E7A1C-91ED-472B-ADAF-01C896A4F1A0}" srcOrd="0" destOrd="0" presId="urn:microsoft.com/office/officeart/2005/8/layout/hierarchy2"/>
    <dgm:cxn modelId="{74089EFB-C05C-422B-99D4-08AD42A327D5}" type="presParOf" srcId="{97311952-3B73-48C1-B48B-53D61E0A084F}" destId="{FA01B268-A241-45A2-A157-7F564FE565D1}" srcOrd="3" destOrd="0" presId="urn:microsoft.com/office/officeart/2005/8/layout/hierarchy2"/>
    <dgm:cxn modelId="{B47D392A-3CB0-4AF3-9D0C-C5F11D82EDC0}" type="presParOf" srcId="{FA01B268-A241-45A2-A157-7F564FE565D1}" destId="{6F542D5A-01BB-45AF-991B-DD595EA6B09F}" srcOrd="0" destOrd="0" presId="urn:microsoft.com/office/officeart/2005/8/layout/hierarchy2"/>
    <dgm:cxn modelId="{073BAE04-58E0-41DB-A98F-1DB3B5ACAFB3}" type="presParOf" srcId="{FA01B268-A241-45A2-A157-7F564FE565D1}" destId="{F99130BE-6076-4972-A4F0-6857C289D9DE}" srcOrd="1" destOrd="0" presId="urn:microsoft.com/office/officeart/2005/8/layout/hierarchy2"/>
    <dgm:cxn modelId="{82C051E9-A73E-4AD6-B53C-331538F34A16}" type="presParOf" srcId="{F99130BE-6076-4972-A4F0-6857C289D9DE}" destId="{796841A9-6DC0-47B4-BCA1-78A41E5F930B}" srcOrd="0" destOrd="0" presId="urn:microsoft.com/office/officeart/2005/8/layout/hierarchy2"/>
    <dgm:cxn modelId="{459D10FD-2ED9-4C75-A091-B880A4769B78}" type="presParOf" srcId="{796841A9-6DC0-47B4-BCA1-78A41E5F930B}" destId="{17E51AAC-D2D7-491F-9B33-89672440602F}" srcOrd="0" destOrd="0" presId="urn:microsoft.com/office/officeart/2005/8/layout/hierarchy2"/>
    <dgm:cxn modelId="{CF9E3EF7-9C9B-46F1-ACA1-BEB92FC65087}" type="presParOf" srcId="{F99130BE-6076-4972-A4F0-6857C289D9DE}" destId="{BBB5BFE9-AB9D-4D1D-AAC7-66C4EFAD47E9}" srcOrd="1" destOrd="0" presId="urn:microsoft.com/office/officeart/2005/8/layout/hierarchy2"/>
    <dgm:cxn modelId="{50207514-AE83-422A-8CF5-EE24506CFAE4}" type="presParOf" srcId="{BBB5BFE9-AB9D-4D1D-AAC7-66C4EFAD47E9}" destId="{E13A48D6-A5DB-4EB4-B40B-D243B89F1708}" srcOrd="0" destOrd="0" presId="urn:microsoft.com/office/officeart/2005/8/layout/hierarchy2"/>
    <dgm:cxn modelId="{005C7B5D-78A6-434E-A5FC-73FDDF0E964E}" type="presParOf" srcId="{BBB5BFE9-AB9D-4D1D-AAC7-66C4EFAD47E9}" destId="{24DE5E9C-5F8C-41C5-B9DC-D2D66358E9DE}"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C42BDA-8F70-47A2-B997-0CE7AC7EE6DD}">
      <dsp:nvSpPr>
        <dsp:cNvPr id="0" name=""/>
        <dsp:cNvSpPr/>
      </dsp:nvSpPr>
      <dsp:spPr>
        <a:xfrm>
          <a:off x="1541253" y="44728"/>
          <a:ext cx="2146989" cy="214698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dirty="0"/>
            <a:t>Biology</a:t>
          </a:r>
        </a:p>
      </dsp:txBody>
      <dsp:txXfrm>
        <a:off x="1827518" y="420452"/>
        <a:ext cx="1574459" cy="966145"/>
      </dsp:txXfrm>
    </dsp:sp>
    <dsp:sp modelId="{9BFB425B-F944-4E84-B8EF-BB95058759C4}">
      <dsp:nvSpPr>
        <dsp:cNvPr id="0" name=""/>
        <dsp:cNvSpPr/>
      </dsp:nvSpPr>
      <dsp:spPr>
        <a:xfrm>
          <a:off x="2315959" y="1386597"/>
          <a:ext cx="2146989" cy="214698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dirty="0"/>
            <a:t>Computer Science</a:t>
          </a:r>
        </a:p>
      </dsp:txBody>
      <dsp:txXfrm>
        <a:off x="2972580" y="1941236"/>
        <a:ext cx="1288193" cy="1180844"/>
      </dsp:txXfrm>
    </dsp:sp>
    <dsp:sp modelId="{817BA523-E12B-48CA-AAA2-8684D4F1D3E6}">
      <dsp:nvSpPr>
        <dsp:cNvPr id="0" name=""/>
        <dsp:cNvSpPr/>
      </dsp:nvSpPr>
      <dsp:spPr>
        <a:xfrm>
          <a:off x="766548" y="1386597"/>
          <a:ext cx="2146989" cy="2146989"/>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r>
            <a:rPr lang="en-US" sz="2300" kern="1200" dirty="0"/>
            <a:t>Math/ Stats</a:t>
          </a:r>
        </a:p>
      </dsp:txBody>
      <dsp:txXfrm>
        <a:off x="968723" y="1941236"/>
        <a:ext cx="1288193" cy="118084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A9908-C9EF-4D05-BADF-E5C48C7EF06D}">
      <dsp:nvSpPr>
        <dsp:cNvPr id="0" name=""/>
        <dsp:cNvSpPr/>
      </dsp:nvSpPr>
      <dsp:spPr>
        <a:xfrm>
          <a:off x="6461" y="2464109"/>
          <a:ext cx="1152088"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t>/</a:t>
          </a:r>
          <a:r>
            <a:rPr lang="en-US" sz="1100" kern="1200" dirty="0"/>
            <a:t> </a:t>
          </a:r>
        </a:p>
        <a:p>
          <a:pPr marL="0" lvl="0" indent="0" algn="ctr" defTabSz="711200">
            <a:lnSpc>
              <a:spcPct val="90000"/>
            </a:lnSpc>
            <a:spcBef>
              <a:spcPct val="0"/>
            </a:spcBef>
            <a:spcAft>
              <a:spcPct val="35000"/>
            </a:spcAft>
            <a:buNone/>
          </a:pPr>
          <a:r>
            <a:rPr lang="en-US" sz="800" kern="1200" dirty="0"/>
            <a:t>(pronounced: Root)</a:t>
          </a:r>
        </a:p>
      </dsp:txBody>
      <dsp:txXfrm>
        <a:off x="19961" y="2477609"/>
        <a:ext cx="1125088" cy="433916"/>
      </dsp:txXfrm>
    </dsp:sp>
    <dsp:sp modelId="{5B849DC8-31A6-495F-80FC-15703D1A53DF}">
      <dsp:nvSpPr>
        <dsp:cNvPr id="0" name=""/>
        <dsp:cNvSpPr/>
      </dsp:nvSpPr>
      <dsp:spPr>
        <a:xfrm rot="17945813">
          <a:off x="963786" y="2353076"/>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2344327"/>
        <a:ext cx="37913" cy="37913"/>
      </dsp:txXfrm>
    </dsp:sp>
    <dsp:sp modelId="{00B0104F-8211-434D-ABE0-0D844F8363A0}">
      <dsp:nvSpPr>
        <dsp:cNvPr id="0" name=""/>
        <dsp:cNvSpPr/>
      </dsp:nvSpPr>
      <dsp:spPr>
        <a:xfrm>
          <a:off x="1527283" y="1801541"/>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u</a:t>
          </a:r>
        </a:p>
      </dsp:txBody>
      <dsp:txXfrm>
        <a:off x="1540783" y="1815041"/>
        <a:ext cx="894833" cy="433916"/>
      </dsp:txXfrm>
    </dsp:sp>
    <dsp:sp modelId="{25E1F138-0305-4862-A93B-D177C2BEAB7D}">
      <dsp:nvSpPr>
        <dsp:cNvPr id="0" name=""/>
        <dsp:cNvSpPr/>
      </dsp:nvSpPr>
      <dsp:spPr>
        <a:xfrm rot="17692822">
          <a:off x="2195271" y="1624252"/>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1612548"/>
        <a:ext cx="43821" cy="43821"/>
      </dsp:txXfrm>
    </dsp:sp>
    <dsp:sp modelId="{62D2B155-16BF-49C1-AD5D-5509A3AE75D7}">
      <dsp:nvSpPr>
        <dsp:cNvPr id="0" name=""/>
        <dsp:cNvSpPr/>
      </dsp:nvSpPr>
      <dsp:spPr>
        <a:xfrm>
          <a:off x="2817850"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home</a:t>
          </a:r>
        </a:p>
      </dsp:txBody>
      <dsp:txXfrm>
        <a:off x="2831350" y="1019960"/>
        <a:ext cx="894833" cy="433916"/>
      </dsp:txXfrm>
    </dsp:sp>
    <dsp:sp modelId="{D2498641-C079-4E77-844A-7A85AD83494C}">
      <dsp:nvSpPr>
        <dsp:cNvPr id="0" name=""/>
        <dsp:cNvSpPr/>
      </dsp:nvSpPr>
      <dsp:spPr>
        <a:xfrm rot="18289469">
          <a:off x="3601202" y="961684"/>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955749"/>
        <a:ext cx="32284" cy="32284"/>
      </dsp:txXfrm>
    </dsp:sp>
    <dsp:sp modelId="{619E45F9-447F-4F84-A9C3-CDDC9AC685C9}">
      <dsp:nvSpPr>
        <dsp:cNvPr id="0" name=""/>
        <dsp:cNvSpPr/>
      </dsp:nvSpPr>
      <dsp:spPr>
        <a:xfrm>
          <a:off x="4108416" y="476406"/>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489906"/>
        <a:ext cx="894833" cy="433916"/>
      </dsp:txXfrm>
    </dsp:sp>
    <dsp:sp modelId="{464C00B3-2E29-45FB-871F-3A1300AD8D03}">
      <dsp:nvSpPr>
        <dsp:cNvPr id="0" name=""/>
        <dsp:cNvSpPr/>
      </dsp:nvSpPr>
      <dsp:spPr>
        <a:xfrm>
          <a:off x="3739683"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1227700"/>
        <a:ext cx="18436" cy="18436"/>
      </dsp:txXfrm>
    </dsp:sp>
    <dsp:sp modelId="{EBBD6B08-D4D5-4EC7-B5D8-2F8EDD67B900}">
      <dsp:nvSpPr>
        <dsp:cNvPr id="0" name=""/>
        <dsp:cNvSpPr/>
      </dsp:nvSpPr>
      <dsp:spPr>
        <a:xfrm>
          <a:off x="4108416"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1019960"/>
        <a:ext cx="894833" cy="433916"/>
      </dsp:txXfrm>
    </dsp:sp>
    <dsp:sp modelId="{5B8BECC0-CBB4-4903-9364-479DDCEA2E13}">
      <dsp:nvSpPr>
        <dsp:cNvPr id="0" name=""/>
        <dsp:cNvSpPr/>
      </dsp:nvSpPr>
      <dsp:spPr>
        <a:xfrm>
          <a:off x="5030250" y="1226711"/>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1227700"/>
        <a:ext cx="18436" cy="18436"/>
      </dsp:txXfrm>
    </dsp:sp>
    <dsp:sp modelId="{93111271-8D56-4BB2-A507-EE2CAED0BC44}">
      <dsp:nvSpPr>
        <dsp:cNvPr id="0" name=""/>
        <dsp:cNvSpPr/>
      </dsp:nvSpPr>
      <dsp:spPr>
        <a:xfrm>
          <a:off x="5398983" y="1006460"/>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1019960"/>
        <a:ext cx="894833" cy="433916"/>
      </dsp:txXfrm>
    </dsp:sp>
    <dsp:sp modelId="{5F9FB282-0739-4E8F-9E99-D7C2F4ABDA8C}">
      <dsp:nvSpPr>
        <dsp:cNvPr id="0" name=""/>
        <dsp:cNvSpPr/>
      </dsp:nvSpPr>
      <dsp:spPr>
        <a:xfrm rot="19457599">
          <a:off x="6278135" y="109419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093052"/>
        <a:ext cx="22704" cy="22704"/>
      </dsp:txXfrm>
    </dsp:sp>
    <dsp:sp modelId="{6343D274-DF89-4635-8E52-45DD2EF843D0}">
      <dsp:nvSpPr>
        <dsp:cNvPr id="0" name=""/>
        <dsp:cNvSpPr/>
      </dsp:nvSpPr>
      <dsp:spPr>
        <a:xfrm>
          <a:off x="6689550" y="741433"/>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program.py</a:t>
          </a:r>
        </a:p>
      </dsp:txBody>
      <dsp:txXfrm>
        <a:off x="6703050" y="754933"/>
        <a:ext cx="894833" cy="433916"/>
      </dsp:txXfrm>
    </dsp:sp>
    <dsp:sp modelId="{321F3593-E2DD-444D-9C35-54FFA531B38D}">
      <dsp:nvSpPr>
        <dsp:cNvPr id="0" name=""/>
        <dsp:cNvSpPr/>
      </dsp:nvSpPr>
      <dsp:spPr>
        <a:xfrm rot="2142401">
          <a:off x="6278135" y="1359225"/>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1358079"/>
        <a:ext cx="22704" cy="22704"/>
      </dsp:txXfrm>
    </dsp:sp>
    <dsp:sp modelId="{314BD3CB-6A8B-4D85-B73C-1E00D06B2A52}">
      <dsp:nvSpPr>
        <dsp:cNvPr id="0" name=""/>
        <dsp:cNvSpPr/>
      </dsp:nvSpPr>
      <dsp:spPr>
        <a:xfrm>
          <a:off x="6689550" y="127148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data.txt</a:t>
          </a:r>
        </a:p>
      </dsp:txBody>
      <dsp:txXfrm>
        <a:off x="6703050" y="1284987"/>
        <a:ext cx="894833" cy="433916"/>
      </dsp:txXfrm>
    </dsp:sp>
    <dsp:sp modelId="{FD9E3204-65A3-483C-9980-F79BDD48465B}">
      <dsp:nvSpPr>
        <dsp:cNvPr id="0" name=""/>
        <dsp:cNvSpPr/>
      </dsp:nvSpPr>
      <dsp:spPr>
        <a:xfrm rot="3310531">
          <a:off x="3601202" y="1491738"/>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1485803"/>
        <a:ext cx="32284" cy="32284"/>
      </dsp:txXfrm>
    </dsp:sp>
    <dsp:sp modelId="{589C148F-5D97-43D2-8DB1-2F3DE250B053}">
      <dsp:nvSpPr>
        <dsp:cNvPr id="0" name=""/>
        <dsp:cNvSpPr/>
      </dsp:nvSpPr>
      <dsp:spPr>
        <a:xfrm>
          <a:off x="4108416" y="1536514"/>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1550014"/>
        <a:ext cx="894833" cy="433916"/>
      </dsp:txXfrm>
    </dsp:sp>
    <dsp:sp modelId="{E19180BB-978E-48BC-B7A8-30C624CD2701}">
      <dsp:nvSpPr>
        <dsp:cNvPr id="0" name=""/>
        <dsp:cNvSpPr/>
      </dsp:nvSpPr>
      <dsp:spPr>
        <a:xfrm rot="3907178">
          <a:off x="2195271" y="2419333"/>
          <a:ext cx="876423" cy="20414"/>
        </a:xfrm>
        <a:custGeom>
          <a:avLst/>
          <a:gdLst/>
          <a:ahLst/>
          <a:cxnLst/>
          <a:rect l="0" t="0" r="0" b="0"/>
          <a:pathLst>
            <a:path>
              <a:moveTo>
                <a:pt x="0" y="10207"/>
              </a:moveTo>
              <a:lnTo>
                <a:pt x="87642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11573" y="2407630"/>
        <a:ext cx="43821" cy="43821"/>
      </dsp:txXfrm>
    </dsp:sp>
    <dsp:sp modelId="{05A56470-D7F4-4F8C-8FD6-51FE725026E2}">
      <dsp:nvSpPr>
        <dsp:cNvPr id="0" name=""/>
        <dsp:cNvSpPr/>
      </dsp:nvSpPr>
      <dsp:spPr>
        <a:xfrm>
          <a:off x="2817850"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scratch</a:t>
          </a:r>
        </a:p>
      </dsp:txBody>
      <dsp:txXfrm>
        <a:off x="2831350" y="2610122"/>
        <a:ext cx="894833" cy="433916"/>
      </dsp:txXfrm>
    </dsp:sp>
    <dsp:sp modelId="{B5880C52-9843-4FA4-9DCA-A3209A1C21F5}">
      <dsp:nvSpPr>
        <dsp:cNvPr id="0" name=""/>
        <dsp:cNvSpPr/>
      </dsp:nvSpPr>
      <dsp:spPr>
        <a:xfrm rot="18289469">
          <a:off x="3601202" y="2551846"/>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2545911"/>
        <a:ext cx="32284" cy="32284"/>
      </dsp:txXfrm>
    </dsp:sp>
    <dsp:sp modelId="{28920F26-FC7A-47CD-844A-D2BC3F978484}">
      <dsp:nvSpPr>
        <dsp:cNvPr id="0" name=""/>
        <dsp:cNvSpPr/>
      </dsp:nvSpPr>
      <dsp:spPr>
        <a:xfrm>
          <a:off x="4108416" y="2066568"/>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a – l</a:t>
          </a:r>
        </a:p>
      </dsp:txBody>
      <dsp:txXfrm>
        <a:off x="4121916" y="2080068"/>
        <a:ext cx="894833" cy="433916"/>
      </dsp:txXfrm>
    </dsp:sp>
    <dsp:sp modelId="{DCF0820C-4BF7-4E70-ADEC-766A81F4F354}">
      <dsp:nvSpPr>
        <dsp:cNvPr id="0" name=""/>
        <dsp:cNvSpPr/>
      </dsp:nvSpPr>
      <dsp:spPr>
        <a:xfrm>
          <a:off x="3739683"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14831" y="2817862"/>
        <a:ext cx="18436" cy="18436"/>
      </dsp:txXfrm>
    </dsp:sp>
    <dsp:sp modelId="{FA670F69-19DD-4065-AC77-8BA3E405BA62}">
      <dsp:nvSpPr>
        <dsp:cNvPr id="0" name=""/>
        <dsp:cNvSpPr/>
      </dsp:nvSpPr>
      <dsp:spPr>
        <a:xfrm>
          <a:off x="4108416" y="2596622"/>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
          </a:r>
        </a:p>
      </dsp:txBody>
      <dsp:txXfrm>
        <a:off x="4121916" y="2610122"/>
        <a:ext cx="894833" cy="433916"/>
      </dsp:txXfrm>
    </dsp:sp>
    <dsp:sp modelId="{1E85691C-525A-4CAD-93DD-E17B5C3C822D}">
      <dsp:nvSpPr>
        <dsp:cNvPr id="0" name=""/>
        <dsp:cNvSpPr/>
      </dsp:nvSpPr>
      <dsp:spPr>
        <a:xfrm>
          <a:off x="5030250" y="2816873"/>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05398" y="2817862"/>
        <a:ext cx="18436" cy="18436"/>
      </dsp:txXfrm>
    </dsp:sp>
    <dsp:sp modelId="{B689BE9D-3582-47D6-9FD2-89ED158397D4}">
      <dsp:nvSpPr>
        <dsp:cNvPr id="0" name=""/>
        <dsp:cNvSpPr/>
      </dsp:nvSpPr>
      <dsp:spPr>
        <a:xfrm>
          <a:off x="5398983" y="2596622"/>
          <a:ext cx="921833" cy="460916"/>
        </a:xfrm>
        <a:prstGeom prst="roundRect">
          <a:avLst>
            <a:gd name="adj" fmla="val 10000"/>
          </a:avLst>
        </a:prstGeom>
        <a:solidFill>
          <a:schemeClr val="tx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err="1"/>
            <a:t>mweinstein</a:t>
          </a:r>
          <a:endParaRPr lang="en-US" sz="1200" kern="1200" dirty="0"/>
        </a:p>
      </dsp:txBody>
      <dsp:txXfrm>
        <a:off x="5412483" y="2610122"/>
        <a:ext cx="894833" cy="433916"/>
      </dsp:txXfrm>
    </dsp:sp>
    <dsp:sp modelId="{C7CCAF47-36DE-4779-A8DA-2A279854E988}">
      <dsp:nvSpPr>
        <dsp:cNvPr id="0" name=""/>
        <dsp:cNvSpPr/>
      </dsp:nvSpPr>
      <dsp:spPr>
        <a:xfrm rot="19457599">
          <a:off x="6278135" y="2684360"/>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683215"/>
        <a:ext cx="22704" cy="22704"/>
      </dsp:txXfrm>
    </dsp:sp>
    <dsp:sp modelId="{A2194F2F-CF28-4D57-AA96-14FF079A41B1}">
      <dsp:nvSpPr>
        <dsp:cNvPr id="0" name=""/>
        <dsp:cNvSpPr/>
      </dsp:nvSpPr>
      <dsp:spPr>
        <a:xfrm>
          <a:off x="6689550" y="2331595"/>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program2.py</a:t>
          </a:r>
        </a:p>
      </dsp:txBody>
      <dsp:txXfrm>
        <a:off x="6703050" y="2345095"/>
        <a:ext cx="894833" cy="433916"/>
      </dsp:txXfrm>
    </dsp:sp>
    <dsp:sp modelId="{3289D6EB-7014-40D0-926B-783320111DDF}">
      <dsp:nvSpPr>
        <dsp:cNvPr id="0" name=""/>
        <dsp:cNvSpPr/>
      </dsp:nvSpPr>
      <dsp:spPr>
        <a:xfrm rot="2142401">
          <a:off x="6278135" y="2949387"/>
          <a:ext cx="454096" cy="20414"/>
        </a:xfrm>
        <a:custGeom>
          <a:avLst/>
          <a:gdLst/>
          <a:ahLst/>
          <a:cxnLst/>
          <a:rect l="0" t="0" r="0" b="0"/>
          <a:pathLst>
            <a:path>
              <a:moveTo>
                <a:pt x="0" y="10207"/>
              </a:moveTo>
              <a:lnTo>
                <a:pt x="454096"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493830" y="2948242"/>
        <a:ext cx="22704" cy="22704"/>
      </dsp:txXfrm>
    </dsp:sp>
    <dsp:sp modelId="{A627C7A9-C30C-400F-9192-EF071FFA0B75}">
      <dsp:nvSpPr>
        <dsp:cNvPr id="0" name=""/>
        <dsp:cNvSpPr/>
      </dsp:nvSpPr>
      <dsp:spPr>
        <a:xfrm>
          <a:off x="6689550" y="2861649"/>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data2.txt</a:t>
          </a:r>
        </a:p>
      </dsp:txBody>
      <dsp:txXfrm>
        <a:off x="6703050" y="2875149"/>
        <a:ext cx="894833" cy="433916"/>
      </dsp:txXfrm>
    </dsp:sp>
    <dsp:sp modelId="{3F8A1941-3E37-4E1D-A6F3-60D99C570C36}">
      <dsp:nvSpPr>
        <dsp:cNvPr id="0" name=""/>
        <dsp:cNvSpPr/>
      </dsp:nvSpPr>
      <dsp:spPr>
        <a:xfrm rot="3310531">
          <a:off x="3601202" y="3081900"/>
          <a:ext cx="645694" cy="20414"/>
        </a:xfrm>
        <a:custGeom>
          <a:avLst/>
          <a:gdLst/>
          <a:ahLst/>
          <a:cxnLst/>
          <a:rect l="0" t="0" r="0" b="0"/>
          <a:pathLst>
            <a:path>
              <a:moveTo>
                <a:pt x="0" y="10207"/>
              </a:moveTo>
              <a:lnTo>
                <a:pt x="645694"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907907" y="3075965"/>
        <a:ext cx="32284" cy="32284"/>
      </dsp:txXfrm>
    </dsp:sp>
    <dsp:sp modelId="{9072FF32-D342-4522-91FE-9ADF3BAFB747}">
      <dsp:nvSpPr>
        <dsp:cNvPr id="0" name=""/>
        <dsp:cNvSpPr/>
      </dsp:nvSpPr>
      <dsp:spPr>
        <a:xfrm>
          <a:off x="4108416"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n - z</a:t>
          </a:r>
        </a:p>
      </dsp:txBody>
      <dsp:txXfrm>
        <a:off x="4121916" y="3140177"/>
        <a:ext cx="894833" cy="433916"/>
      </dsp:txXfrm>
    </dsp:sp>
    <dsp:sp modelId="{AAABABAC-8BC0-4ED0-A8CF-76F328C2D22D}">
      <dsp:nvSpPr>
        <dsp:cNvPr id="0" name=""/>
        <dsp:cNvSpPr/>
      </dsp:nvSpPr>
      <dsp:spPr>
        <a:xfrm rot="3654187">
          <a:off x="963786" y="3015644"/>
          <a:ext cx="758261" cy="20414"/>
        </a:xfrm>
        <a:custGeom>
          <a:avLst/>
          <a:gdLst/>
          <a:ahLst/>
          <a:cxnLst/>
          <a:rect l="0" t="0" r="0" b="0"/>
          <a:pathLst>
            <a:path>
              <a:moveTo>
                <a:pt x="0" y="10207"/>
              </a:moveTo>
              <a:lnTo>
                <a:pt x="758261" y="102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323960" y="3006894"/>
        <a:ext cx="37913" cy="37913"/>
      </dsp:txXfrm>
    </dsp:sp>
    <dsp:sp modelId="{6F542D5A-01BB-45AF-991B-DD595EA6B09F}">
      <dsp:nvSpPr>
        <dsp:cNvPr id="0" name=""/>
        <dsp:cNvSpPr/>
      </dsp:nvSpPr>
      <dsp:spPr>
        <a:xfrm>
          <a:off x="1527283"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bin</a:t>
          </a:r>
        </a:p>
      </dsp:txBody>
      <dsp:txXfrm>
        <a:off x="1540783" y="3140177"/>
        <a:ext cx="894833" cy="433916"/>
      </dsp:txXfrm>
    </dsp:sp>
    <dsp:sp modelId="{796841A9-6DC0-47B4-BCA1-78A41E5F930B}">
      <dsp:nvSpPr>
        <dsp:cNvPr id="0" name=""/>
        <dsp:cNvSpPr/>
      </dsp:nvSpPr>
      <dsp:spPr>
        <a:xfrm>
          <a:off x="2449117" y="3346928"/>
          <a:ext cx="368733" cy="20414"/>
        </a:xfrm>
        <a:custGeom>
          <a:avLst/>
          <a:gdLst/>
          <a:ahLst/>
          <a:cxnLst/>
          <a:rect l="0" t="0" r="0" b="0"/>
          <a:pathLst>
            <a:path>
              <a:moveTo>
                <a:pt x="0" y="10207"/>
              </a:moveTo>
              <a:lnTo>
                <a:pt x="368733" y="102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624265" y="3347916"/>
        <a:ext cx="18436" cy="18436"/>
      </dsp:txXfrm>
    </dsp:sp>
    <dsp:sp modelId="{E13A48D6-A5DB-4EB4-B40B-D243B89F1708}">
      <dsp:nvSpPr>
        <dsp:cNvPr id="0" name=""/>
        <dsp:cNvSpPr/>
      </dsp:nvSpPr>
      <dsp:spPr>
        <a:xfrm>
          <a:off x="2817850" y="3126677"/>
          <a:ext cx="921833" cy="46091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python</a:t>
          </a:r>
        </a:p>
      </dsp:txBody>
      <dsp:txXfrm>
        <a:off x="2831350" y="3140177"/>
        <a:ext cx="894833" cy="433916"/>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3A5E37-3A67-EE46-AE6F-745A0EEF17F3}" type="datetimeFigureOut">
              <a:rPr lang="en-US" smtClean="0"/>
              <a:t>5/18/2020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2D2381-FA7F-3B4F-861F-D0662239D2ED}" type="slidenum">
              <a:rPr lang="en-US" smtClean="0"/>
              <a:t>‹#›</a:t>
            </a:fld>
            <a:endParaRPr lang="en-US"/>
          </a:p>
        </p:txBody>
      </p:sp>
    </p:spTree>
    <p:extLst>
      <p:ext uri="{BB962C8B-B14F-4D97-AF65-F5344CB8AC3E}">
        <p14:creationId xmlns:p14="http://schemas.microsoft.com/office/powerpoint/2010/main" val="199642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1"/>
          <p:cNvSpPr>
            <a:spLocks noGrp="1" noRot="1" noChangeAspect="1" noChangeArrowheads="1"/>
          </p:cNvSpPr>
          <p:nvPr>
            <p:ph type="sldImg"/>
          </p:nvPr>
        </p:nvSpPr>
        <p:spPr>
          <a:solidFill>
            <a:srgbClr val="FFFFFF"/>
          </a:solidFill>
          <a:ln/>
        </p:spPr>
      </p:sp>
      <p:sp>
        <p:nvSpPr>
          <p:cNvPr id="183299" name="Rectangle 2"/>
          <p:cNvSpPr>
            <a:spLocks noGrp="1" noChangeArrowheads="1"/>
          </p:cNvSpPr>
          <p:nvPr>
            <p:ph type="body" idx="1"/>
          </p:nvPr>
        </p:nvSpPr>
        <p:spPr>
          <a:noFill/>
          <a:ln/>
        </p:spPr>
        <p:txBody>
          <a:bodyPr/>
          <a:lstStyle/>
          <a:p>
            <a:pPr eaLnBrk="1" hangingPunct="1"/>
            <a:r>
              <a:rPr lang="en-US" sz="2400">
                <a:ea typeface="Gill Sans" pitchFamily="-84" charset="0"/>
                <a:cs typeface="Gill Sans" pitchFamily="-84" charset="0"/>
              </a:rPr>
              <a:t>If you are ever in doubt about how to use a function:</a:t>
            </a:r>
          </a:p>
          <a:p>
            <a:pPr eaLnBrk="1" hangingPunct="1"/>
            <a:r>
              <a:rPr lang="en-US" sz="2400">
                <a:ea typeface="Gill Sans" pitchFamily="-84" charset="0"/>
                <a:cs typeface="Gill Sans" pitchFamily="-84" charset="0"/>
              </a:rPr>
              <a:t>Google!</a:t>
            </a:r>
          </a:p>
          <a:p>
            <a:pPr eaLnBrk="1" hangingPunct="1"/>
            <a:r>
              <a:rPr lang="en-US" sz="2400">
                <a:ea typeface="Gill Sans" pitchFamily="-84" charset="0"/>
                <a:cs typeface="Gill Sans" pitchFamily="-84" charset="0"/>
              </a:rPr>
              <a:t>Unix manual:      </a:t>
            </a:r>
            <a:r>
              <a:rPr lang="en-US" sz="2400">
                <a:latin typeface="Courier" pitchFamily="-84" charset="0"/>
                <a:ea typeface="Courier" pitchFamily="-84" charset="0"/>
                <a:cs typeface="Courier" pitchFamily="-84" charset="0"/>
                <a:sym typeface="Courier" pitchFamily="-84" charset="0"/>
              </a:rPr>
              <a:t>man functionX </a:t>
            </a:r>
          </a:p>
          <a:p>
            <a:pPr eaLnBrk="1" hangingPunct="1"/>
            <a:endParaRPr lang="en-US" sz="2200">
              <a:latin typeface="Lucida Grande" pitchFamily="-84" charset="0"/>
              <a:ea typeface="Lucida Grande" pitchFamily="-84" charset="0"/>
              <a:cs typeface="Lucida Grande" pitchFamily="-84" charset="0"/>
              <a:sym typeface="Lucida Grande" pitchFamily="-84" charset="0"/>
            </a:endParaRPr>
          </a:p>
          <a:p>
            <a:pPr eaLnBrk="1" hangingPunct="1"/>
            <a:r>
              <a:rPr lang="en-US" sz="2200">
                <a:latin typeface="Lucida Grande" pitchFamily="-84" charset="0"/>
                <a:ea typeface="Lucida Grande" pitchFamily="-84" charset="0"/>
                <a:cs typeface="Lucida Grande" pitchFamily="-84" charset="0"/>
                <a:sym typeface="Lucida Grande" pitchFamily="-84" charset="0"/>
              </a:rPr>
              <a:t>- Note for gzip: the ‘-c’ option is to write to output. If you leave it out, it will simply compress the file in place, replacing the previously uncompressed file (and vice versa for uncompressing files)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Introduction to Hoffman2 </a:t>
            </a:r>
            <a:r>
              <a:rPr lang="en-US">
                <a:latin typeface="Calibri" charset="0"/>
              </a:rPr>
              <a:t>and Unix</a:t>
            </a:r>
            <a:endParaRPr lang="en-US" dirty="0">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1BD29F-EE12-C647-B043-3E0FB849657E}" type="slidenum">
              <a:rPr lang="en-US" sz="1200">
                <a:latin typeface="Calibri" charset="0"/>
              </a:rPr>
              <a:pPr eaLnBrk="1" hangingPunct="1"/>
              <a:t>50</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en-US" dirty="0">
                <a:latin typeface="Calibri" charset="0"/>
              </a:rPr>
              <a:t>You should always immediately login to an interactive node</a:t>
            </a: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58D53F-30F4-7F4D-A6FD-433BF590AE1E}" type="slidenum">
              <a:rPr lang="en-US" sz="1200">
                <a:latin typeface="Calibri" charset="0"/>
              </a:rPr>
              <a:pPr eaLnBrk="1" hangingPunct="1"/>
              <a:t>51</a:t>
            </a:fld>
            <a:endParaRPr lang="en-US" sz="1200">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eaLnBrk="1" hangingPunct="1">
              <a:spcBef>
                <a:spcPct val="0"/>
              </a:spcBef>
            </a:pPr>
            <a:r>
              <a:rPr lang="en-US" dirty="0">
                <a:latin typeface="Calibri" charset="0"/>
              </a:rPr>
              <a:t>You</a:t>
            </a:r>
            <a:r>
              <a:rPr lang="en-US" baseline="0" dirty="0">
                <a:latin typeface="Calibri" charset="0"/>
              </a:rPr>
              <a:t> shouldn’t perform commands in the login mode… if you do and the job takes any time it will be killed…..</a:t>
            </a:r>
            <a:endParaRPr lang="en-US" dirty="0">
              <a:latin typeface="Calibri" charset="0"/>
            </a:endParaRPr>
          </a:p>
        </p:txBody>
      </p:sp>
      <p:sp>
        <p:nvSpPr>
          <p:cNvPr id="44035"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058D53F-30F4-7F4D-A6FD-433BF590AE1E}" type="slidenum">
              <a:rPr lang="en-US" sz="1200">
                <a:latin typeface="Calibri" charset="0"/>
              </a:rPr>
              <a:pPr eaLnBrk="1" hangingPunct="1"/>
              <a:t>52</a:t>
            </a:fld>
            <a:endParaRPr lang="en-US" sz="1200">
              <a:latin typeface="Calibri"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Introduction to Hoffman2 </a:t>
            </a:r>
            <a:r>
              <a:rPr lang="en-US">
                <a:latin typeface="Calibri" charset="0"/>
              </a:rPr>
              <a:t>and Unix</a:t>
            </a:r>
            <a:endParaRPr lang="en-US" dirty="0">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1BD29F-EE12-C647-B043-3E0FB849657E}" type="slidenum">
              <a:rPr lang="en-US" sz="1200">
                <a:latin typeface="Calibri" charset="0"/>
              </a:rPr>
              <a:pPr eaLnBrk="1" hangingPunct="1"/>
              <a:t>55</a:t>
            </a:fld>
            <a:endParaRPr lang="en-US" sz="1200">
              <a:latin typeface="Calibri"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215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Introduction to Hoffman2 </a:t>
            </a:r>
            <a:r>
              <a:rPr lang="en-US">
                <a:latin typeface="Calibri" charset="0"/>
              </a:rPr>
              <a:t>and Unix</a:t>
            </a:r>
            <a:endParaRPr lang="en-US" dirty="0">
              <a:latin typeface="Calibri" charset="0"/>
            </a:endParaRPr>
          </a:p>
        </p:txBody>
      </p:sp>
      <p:sp>
        <p:nvSpPr>
          <p:cNvPr id="21507"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B1BD29F-EE12-C647-B043-3E0FB849657E}" type="slidenum">
              <a:rPr lang="en-US" sz="1200">
                <a:latin typeface="Calibri" charset="0"/>
              </a:rPr>
              <a:pPr eaLnBrk="1" hangingPunct="1"/>
              <a:t>56</a:t>
            </a:fld>
            <a:endParaRPr lang="en-US" sz="1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pener">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12331DAD-76C8-D143-940A-1249F810C751}"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5" name="Background">
            <a:extLst>
              <a:ext uri="{FF2B5EF4-FFF2-40B4-BE49-F238E27FC236}">
                <a16:creationId xmlns:a16="http://schemas.microsoft.com/office/drawing/2014/main" id="{4C1E4286-FD2F-814C-A4E5-B50094C0B6DB}"/>
              </a:ext>
            </a:extLst>
          </p:cNvPr>
          <p:cNvSpPr>
            <a:spLocks noChangeAspect="1"/>
          </p:cNvSpPr>
          <p:nvPr/>
        </p:nvSpPr>
        <p:spPr>
          <a:xfrm>
            <a:off x="0" y="0"/>
            <a:ext cx="9144000" cy="51513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26" name="Content Placeholder 22">
            <a:extLst>
              <a:ext uri="{FF2B5EF4-FFF2-40B4-BE49-F238E27FC236}">
                <a16:creationId xmlns:a16="http://schemas.microsoft.com/office/drawing/2014/main" id="{C424A90F-84FD-434F-AF04-DB8738AB4794}"/>
              </a:ext>
            </a:extLst>
          </p:cNvPr>
          <p:cNvSpPr>
            <a:spLocks noGrp="1"/>
          </p:cNvSpPr>
          <p:nvPr>
            <p:ph sz="quarter" idx="22" hasCustomPrompt="1"/>
          </p:nvPr>
        </p:nvSpPr>
        <p:spPr>
          <a:xfrm>
            <a:off x="640080" y="4663376"/>
            <a:ext cx="1726178"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Title, Department Name</a:t>
            </a:r>
          </a:p>
        </p:txBody>
      </p:sp>
      <p:sp>
        <p:nvSpPr>
          <p:cNvPr id="28" name="Content Placeholder 22">
            <a:extLst>
              <a:ext uri="{FF2B5EF4-FFF2-40B4-BE49-F238E27FC236}">
                <a16:creationId xmlns:a16="http://schemas.microsoft.com/office/drawing/2014/main" id="{6013CCDF-D30B-8B49-870C-487BC9166588}"/>
              </a:ext>
            </a:extLst>
          </p:cNvPr>
          <p:cNvSpPr>
            <a:spLocks noGrp="1"/>
          </p:cNvSpPr>
          <p:nvPr>
            <p:ph sz="quarter" idx="23" hasCustomPrompt="1"/>
          </p:nvPr>
        </p:nvSpPr>
        <p:spPr>
          <a:xfrm>
            <a:off x="640080" y="4480496"/>
            <a:ext cx="1188720" cy="167097"/>
          </a:xfrm>
          <a:prstGeom prst="rect">
            <a:avLst/>
          </a:prstGeom>
        </p:spPr>
        <p:txBody>
          <a:bodyPr wrap="none" lIns="9144" tIns="0" bIns="0" anchor="b" anchorCtr="0">
            <a:spAutoFit/>
          </a:bodyPr>
          <a:lstStyle>
            <a:lvl1pPr marL="0" indent="0">
              <a:spcBef>
                <a:spcPts val="300"/>
              </a:spcBef>
              <a:buFontTx/>
              <a:buNone/>
              <a:defRPr sz="1200" b="0" i="0">
                <a:solidFill>
                  <a:srgbClr val="898989"/>
                </a:solidFill>
                <a:latin typeface="Helvetica Regular" pitchFamily="2" charset="0"/>
              </a:defRPr>
            </a:lvl1pPr>
            <a:lvl2pPr>
              <a:defRPr sz="1200"/>
            </a:lvl2pPr>
            <a:lvl3pPr>
              <a:defRPr sz="1200"/>
            </a:lvl3pPr>
            <a:lvl4pPr>
              <a:defRPr sz="1200"/>
            </a:lvl4pPr>
            <a:lvl5pPr>
              <a:defRPr sz="1200"/>
            </a:lvl5pPr>
          </a:lstStyle>
          <a:p>
            <a:r>
              <a:rPr lang="en-US" sz="1200" dirty="0">
                <a:solidFill>
                  <a:srgbClr val="58595B"/>
                </a:solidFill>
                <a:latin typeface="Helvetica" pitchFamily="2" charset="0"/>
              </a:rPr>
              <a:t>Presenter Name</a:t>
            </a:r>
          </a:p>
        </p:txBody>
      </p:sp>
      <p:sp>
        <p:nvSpPr>
          <p:cNvPr id="15" name="Header rule">
            <a:extLst>
              <a:ext uri="{FF2B5EF4-FFF2-40B4-BE49-F238E27FC236}">
                <a16:creationId xmlns:a16="http://schemas.microsoft.com/office/drawing/2014/main" id="{9D6D4E19-3FBE-DF40-B8C1-98D35A8D9F51}"/>
              </a:ext>
            </a:extLst>
          </p:cNvPr>
          <p:cNvSpPr/>
          <p:nvPr/>
        </p:nvSpPr>
        <p:spPr>
          <a:xfrm>
            <a:off x="640080" y="301752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7" name="Header rule">
            <a:extLst>
              <a:ext uri="{FF2B5EF4-FFF2-40B4-BE49-F238E27FC236}">
                <a16:creationId xmlns:a16="http://schemas.microsoft.com/office/drawing/2014/main" id="{09B1960F-507A-E84C-8B64-1891B754A975}"/>
              </a:ext>
            </a:extLst>
          </p:cNvPr>
          <p:cNvSpPr/>
          <p:nvPr/>
        </p:nvSpPr>
        <p:spPr>
          <a:xfrm>
            <a:off x="640080" y="182880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pic>
        <p:nvPicPr>
          <p:cNvPr id="3" name="logo lockup" hidden="1">
            <a:extLst>
              <a:ext uri="{FF2B5EF4-FFF2-40B4-BE49-F238E27FC236}">
                <a16:creationId xmlns:a16="http://schemas.microsoft.com/office/drawing/2014/main" id="{A0682890-AF0C-4247-AD31-1CB6F62F7850}"/>
              </a:ext>
            </a:extLst>
          </p:cNvPr>
          <p:cNvPicPr>
            <a:picLocks noChangeAspect="1"/>
          </p:cNvPicPr>
          <p:nvPr/>
        </p:nvPicPr>
        <p:blipFill>
          <a:blip r:embed="rId2"/>
          <a:stretch>
            <a:fillRect/>
          </a:stretch>
        </p:blipFill>
        <p:spPr>
          <a:xfrm>
            <a:off x="640080" y="473625"/>
            <a:ext cx="3429000" cy="381000"/>
          </a:xfrm>
          <a:prstGeom prst="rect">
            <a:avLst/>
          </a:prstGeom>
        </p:spPr>
      </p:pic>
      <p:sp>
        <p:nvSpPr>
          <p:cNvPr id="13" name="Picture Placeholder 5">
            <a:extLst>
              <a:ext uri="{FF2B5EF4-FFF2-40B4-BE49-F238E27FC236}">
                <a16:creationId xmlns:a16="http://schemas.microsoft.com/office/drawing/2014/main" id="{4C1BE7FB-0098-1444-898A-9FEDB68EF2C5}"/>
              </a:ext>
            </a:extLst>
          </p:cNvPr>
          <p:cNvSpPr>
            <a:spLocks noGrp="1"/>
          </p:cNvSpPr>
          <p:nvPr>
            <p:ph type="pic" sz="quarter" idx="24" hasCustomPrompt="1"/>
          </p:nvPr>
        </p:nvSpPr>
        <p:spPr>
          <a:xfrm>
            <a:off x="647698" y="476251"/>
            <a:ext cx="5564638" cy="1031639"/>
          </a:xfrm>
          <a:prstGeom prst="rect">
            <a:avLst/>
          </a:prstGeom>
        </p:spPr>
        <p:txBody>
          <a:bodyPr wrap="square" lIns="0" tIns="0" rIns="0" anchor="t" anchorCtr="0">
            <a:noAutofit/>
          </a:bodyPr>
          <a:lstStyle>
            <a:lvl1pPr marL="0" indent="0" algn="l">
              <a:buNone/>
              <a:defRPr sz="1000" u="none"/>
            </a:lvl1pPr>
          </a:lstStyle>
          <a:p>
            <a:r>
              <a:rPr lang="en-US" dirty="0"/>
              <a:t>Click the icon to insert the </a:t>
            </a:r>
            <a:r>
              <a:rPr lang="en-US" dirty="0" err="1"/>
              <a:t>Bxd-blk</a:t>
            </a:r>
            <a:r>
              <a:rPr lang="en-US" dirty="0"/>
              <a:t> or Boxed-</a:t>
            </a:r>
            <a:r>
              <a:rPr lang="en-US" dirty="0" err="1"/>
              <a:t>BlackType</a:t>
            </a:r>
            <a:r>
              <a:rPr lang="en-US" dirty="0"/>
              <a:t>, </a:t>
            </a:r>
            <a:r>
              <a:rPr lang="en-US" dirty="0" err="1"/>
              <a:t>svg</a:t>
            </a:r>
            <a:r>
              <a:rPr lang="en-US" dirty="0"/>
              <a:t> or </a:t>
            </a:r>
            <a:r>
              <a:rPr lang="en-US" dirty="0" err="1"/>
              <a:t>png</a:t>
            </a:r>
            <a:r>
              <a:rPr lang="en-US" dirty="0"/>
              <a:t> format version of your department logo. Follow the pink instructions.</a:t>
            </a:r>
          </a:p>
        </p:txBody>
      </p:sp>
      <p:sp>
        <p:nvSpPr>
          <p:cNvPr id="12" name="TextBox 11" hidden="1">
            <a:extLst>
              <a:ext uri="{FF2B5EF4-FFF2-40B4-BE49-F238E27FC236}">
                <a16:creationId xmlns:a16="http://schemas.microsoft.com/office/drawing/2014/main" id="{992A067E-6CB9-C14C-9A18-33F98E6EF3A7}"/>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6" name="Text Placeholder 5">
            <a:extLst>
              <a:ext uri="{FF2B5EF4-FFF2-40B4-BE49-F238E27FC236}">
                <a16:creationId xmlns:a16="http://schemas.microsoft.com/office/drawing/2014/main" id="{D1A3CCD6-7C87-3540-AD4F-C4E375A40A67}"/>
              </a:ext>
            </a:extLst>
          </p:cNvPr>
          <p:cNvSpPr>
            <a:spLocks noGrp="1"/>
          </p:cNvSpPr>
          <p:nvPr>
            <p:ph type="body" sz="quarter" idx="25" hasCustomPrompt="1"/>
          </p:nvPr>
        </p:nvSpPr>
        <p:spPr>
          <a:xfrm>
            <a:off x="640080" y="1645920"/>
            <a:ext cx="3383280" cy="91440"/>
          </a:xfrm>
          <a:prstGeom prst="rect">
            <a:avLst/>
          </a:prstGeom>
        </p:spPr>
        <p:txBody>
          <a:bodyPr wrap="none" lIns="18288">
            <a:spAutoFit/>
          </a:bodyPr>
          <a:lstStyle>
            <a:lvl1pPr marL="0" indent="0">
              <a:buNone/>
              <a:defRPr sz="800" cap="all" baseline="0">
                <a:latin typeface="+mn-lt"/>
              </a:defRPr>
            </a:lvl1pPr>
            <a:lvl2pPr marL="0" indent="0">
              <a:buFont typeface="Arial" panose="020B0604020202020204" pitchFamily="34" charset="0"/>
              <a:buNone/>
              <a:defRPr sz="800">
                <a:latin typeface="+mn-lt"/>
              </a:defRPr>
            </a:lvl2pPr>
            <a:lvl3pPr marL="363474" indent="0">
              <a:buNone/>
              <a:defRPr sz="800">
                <a:latin typeface="+mn-lt"/>
              </a:defRPr>
            </a:lvl3pPr>
            <a:lvl4pPr marL="0" indent="0">
              <a:buNone/>
              <a:defRPr sz="800">
                <a:latin typeface="+mn-lt"/>
              </a:defRPr>
            </a:lvl4pPr>
            <a:lvl5pPr marL="0" indent="0">
              <a:buNone/>
              <a:defRPr sz="800">
                <a:latin typeface="+mn-lt"/>
              </a:defRPr>
            </a:lvl5pPr>
          </a:lstStyle>
          <a:p>
            <a:pPr lvl="0"/>
            <a:r>
              <a:rPr lang="en-US" dirty="0"/>
              <a:t>JOB # GOES HERE [REMOVE FOR LIVE AUDIENCE PRESENTATION]</a:t>
            </a:r>
          </a:p>
        </p:txBody>
      </p:sp>
      <p:sp>
        <p:nvSpPr>
          <p:cNvPr id="2" name="TextBox 1">
            <a:extLst>
              <a:ext uri="{FF2B5EF4-FFF2-40B4-BE49-F238E27FC236}">
                <a16:creationId xmlns:a16="http://schemas.microsoft.com/office/drawing/2014/main" id="{E2AB141D-50D8-B545-AC99-DA856384CC5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
        <p:nvSpPr>
          <p:cNvPr id="10" name="Text Placeholder 9">
            <a:extLst>
              <a:ext uri="{FF2B5EF4-FFF2-40B4-BE49-F238E27FC236}">
                <a16:creationId xmlns:a16="http://schemas.microsoft.com/office/drawing/2014/main" id="{E60C41A6-45A6-5B44-9CEC-EBB9C50F73C1}"/>
              </a:ext>
            </a:extLst>
          </p:cNvPr>
          <p:cNvSpPr>
            <a:spLocks noGrp="1"/>
          </p:cNvSpPr>
          <p:nvPr>
            <p:ph type="body" sz="quarter" idx="27" hasCustomPrompt="1"/>
          </p:nvPr>
        </p:nvSpPr>
        <p:spPr>
          <a:xfrm>
            <a:off x="3529852" y="3192476"/>
            <a:ext cx="4882627" cy="250005"/>
          </a:xfrm>
          <a:prstGeom prst="rect">
            <a:avLst/>
          </a:prstGeom>
        </p:spPr>
        <p:txBody>
          <a:bodyPr l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1. GUIDES – To make sure guides are visible, inside the View ribbon, click the Guides checkbox. Then click the icon inside the picture frame to add your logo.</a:t>
            </a:r>
          </a:p>
        </p:txBody>
      </p:sp>
      <p:sp>
        <p:nvSpPr>
          <p:cNvPr id="22" name="Text Placeholder 9">
            <a:extLst>
              <a:ext uri="{FF2B5EF4-FFF2-40B4-BE49-F238E27FC236}">
                <a16:creationId xmlns:a16="http://schemas.microsoft.com/office/drawing/2014/main" id="{A7DA1E21-D79E-F544-A510-7244E006EC4A}"/>
              </a:ext>
            </a:extLst>
          </p:cNvPr>
          <p:cNvSpPr>
            <a:spLocks noGrp="1"/>
          </p:cNvSpPr>
          <p:nvPr>
            <p:ph type="body" sz="quarter" idx="28" hasCustomPrompt="1"/>
          </p:nvPr>
        </p:nvSpPr>
        <p:spPr>
          <a:xfrm>
            <a:off x="3529852" y="3525422"/>
            <a:ext cx="4882627" cy="250005"/>
          </a:xfrm>
          <a:prstGeom prst="rect">
            <a:avLst/>
          </a:prstGeom>
        </p:spPr>
        <p:txBody>
          <a:bodyPr l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dirty="0"/>
              <a:t>2. QUALITY – For the sharpest image, we recommend selecting your logo from the </a:t>
            </a:r>
            <a:r>
              <a:rPr lang="en-US" dirty="0" err="1"/>
              <a:t>svg</a:t>
            </a:r>
            <a:r>
              <a:rPr lang="en-US" dirty="0"/>
              <a:t> folder. Insert the </a:t>
            </a:r>
            <a:r>
              <a:rPr lang="en-US" dirty="0" err="1"/>
              <a:t>Bxd-blk</a:t>
            </a:r>
            <a:r>
              <a:rPr lang="en-US" dirty="0"/>
              <a:t> or Boxed-</a:t>
            </a:r>
            <a:r>
              <a:rPr lang="en-US" dirty="0" err="1"/>
              <a:t>BlackType</a:t>
            </a:r>
            <a:r>
              <a:rPr lang="en-US" dirty="0"/>
              <a:t> version and it will appear in the picture frame.</a:t>
            </a:r>
          </a:p>
        </p:txBody>
      </p:sp>
      <p:sp>
        <p:nvSpPr>
          <p:cNvPr id="23" name="Text Placeholder 9">
            <a:extLst>
              <a:ext uri="{FF2B5EF4-FFF2-40B4-BE49-F238E27FC236}">
                <a16:creationId xmlns:a16="http://schemas.microsoft.com/office/drawing/2014/main" id="{624A8DDF-AAAB-5F4B-94B6-2B8F1EAAD0A7}"/>
              </a:ext>
            </a:extLst>
          </p:cNvPr>
          <p:cNvSpPr>
            <a:spLocks noGrp="1"/>
          </p:cNvSpPr>
          <p:nvPr>
            <p:ph type="body" sz="quarter" idx="29" hasCustomPrompt="1"/>
          </p:nvPr>
        </p:nvSpPr>
        <p:spPr>
          <a:xfrm>
            <a:off x="3529852" y="3858368"/>
            <a:ext cx="4882627" cy="716286"/>
          </a:xfrm>
          <a:prstGeom prst="rect">
            <a:avLst/>
          </a:prstGeom>
        </p:spPr>
        <p:txBody>
          <a:bodyPr lIns="0" tIns="45720" rIns="91440" bIns="4572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lvl="0"/>
            <a:r>
              <a:rPr lang="en-US" dirty="0"/>
              <a:t>3. SCALE – With the picture frame selected, inside the Graphic Format ribbon, click the Format Pane. Click the Size and Properties icon and open the Size section. Make sure the boxes for Lock aspect ratio and Relative to original picture size are checked. Click the RESET button to resize the logo in the frame. Continue resizing using the scaling arrows if necessary. The blue UCLA logo box should match up with the top and bottom guides.</a:t>
            </a:r>
          </a:p>
        </p:txBody>
      </p:sp>
      <p:sp>
        <p:nvSpPr>
          <p:cNvPr id="24" name="Text Placeholder 9">
            <a:extLst>
              <a:ext uri="{FF2B5EF4-FFF2-40B4-BE49-F238E27FC236}">
                <a16:creationId xmlns:a16="http://schemas.microsoft.com/office/drawing/2014/main" id="{780DC648-A60E-984C-B078-E1226FC92945}"/>
              </a:ext>
            </a:extLst>
          </p:cNvPr>
          <p:cNvSpPr>
            <a:spLocks noGrp="1"/>
          </p:cNvSpPr>
          <p:nvPr>
            <p:ph type="body" sz="quarter" idx="30" hasCustomPrompt="1"/>
          </p:nvPr>
        </p:nvSpPr>
        <p:spPr>
          <a:xfrm>
            <a:off x="3529852" y="4656177"/>
            <a:ext cx="4882627" cy="125355"/>
          </a:xfrm>
          <a:prstGeom prst="rect">
            <a:avLst/>
          </a:prstGeom>
        </p:spPr>
        <p:txBody>
          <a:bodyPr lIns="0"/>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900">
                <a:solidFill>
                  <a:srgbClr val="FC28FC"/>
                </a:solidFill>
              </a:defRPr>
            </a:lvl1pPr>
          </a:lstStyle>
          <a:p>
            <a:pPr lvl="0"/>
            <a:r>
              <a:rPr lang="en-US" dirty="0"/>
              <a:t>4. POSITION – Align the blue UCLA logo box to meet the left guide. </a:t>
            </a:r>
          </a:p>
        </p:txBody>
      </p:sp>
      <p:sp>
        <p:nvSpPr>
          <p:cNvPr id="8" name="Text Placeholder 7">
            <a:extLst>
              <a:ext uri="{FF2B5EF4-FFF2-40B4-BE49-F238E27FC236}">
                <a16:creationId xmlns:a16="http://schemas.microsoft.com/office/drawing/2014/main" id="{2FA6F6D3-C084-D543-B260-D6C73FE285CF}"/>
              </a:ext>
            </a:extLst>
          </p:cNvPr>
          <p:cNvSpPr>
            <a:spLocks noGrp="1"/>
          </p:cNvSpPr>
          <p:nvPr>
            <p:ph type="body" sz="quarter" idx="31" hasCustomPrompt="1"/>
          </p:nvPr>
        </p:nvSpPr>
        <p:spPr>
          <a:xfrm>
            <a:off x="640080" y="2194782"/>
            <a:ext cx="7772400" cy="498598"/>
          </a:xfrm>
          <a:prstGeom prst="rect">
            <a:avLst/>
          </a:prstGeom>
        </p:spPr>
        <p:txBody>
          <a:bodyPr wrap="square" anchor="ctr" anchorCtr="0">
            <a:spAutoFit/>
          </a:bodyPr>
          <a:lstStyle>
            <a:lvl1pPr marL="0" indent="0">
              <a:buNone/>
              <a:defRPr sz="3600" b="1">
                <a:latin typeface="+mj-lt"/>
              </a:defRPr>
            </a:lvl1pPr>
            <a:lvl2pPr marL="0" indent="0">
              <a:buFont typeface="Arial" panose="020B0604020202020204" pitchFamily="34" charset="0"/>
              <a:buNone/>
              <a:defRPr sz="3600" b="1">
                <a:latin typeface="+mj-lt"/>
              </a:defRPr>
            </a:lvl2pPr>
            <a:lvl3pPr marL="363474" indent="0">
              <a:buNone/>
              <a:defRPr sz="3600" b="1">
                <a:latin typeface="+mj-lt"/>
              </a:defRPr>
            </a:lvl3pPr>
            <a:lvl4pPr marL="0" indent="0">
              <a:buNone/>
              <a:defRPr sz="3600" b="1">
                <a:latin typeface="+mj-lt"/>
              </a:defRPr>
            </a:lvl4pPr>
            <a:lvl5pPr marL="0" indent="0">
              <a:buNone/>
              <a:defRPr sz="3600" b="1">
                <a:latin typeface="+mj-lt"/>
              </a:defRPr>
            </a:lvl5pPr>
          </a:lstStyle>
          <a:p>
            <a:pPr lvl="0"/>
            <a:r>
              <a:rPr lang="en-US" dirty="0"/>
              <a:t>Metagenomics Workshop</a:t>
            </a:r>
          </a:p>
        </p:txBody>
      </p:sp>
      <p:sp>
        <p:nvSpPr>
          <p:cNvPr id="19" name="TextBox 18" hidden="1">
            <a:extLst>
              <a:ext uri="{FF2B5EF4-FFF2-40B4-BE49-F238E27FC236}">
                <a16:creationId xmlns:a16="http://schemas.microsoft.com/office/drawing/2014/main" id="{DAEABCCE-008D-444A-9E36-5D3414A07090}"/>
              </a:ext>
            </a:extLst>
          </p:cNvPr>
          <p:cNvSpPr txBox="1"/>
          <p:nvPr/>
        </p:nvSpPr>
        <p:spPr>
          <a:xfrm>
            <a:off x="649224" y="475488"/>
            <a:ext cx="800100" cy="374904"/>
          </a:xfrm>
          <a:prstGeom prst="rect">
            <a:avLst/>
          </a:prstGeom>
          <a:solidFill>
            <a:srgbClr val="FF00FF"/>
          </a:solidFill>
          <a:ln w="6350">
            <a:noFill/>
          </a:ln>
        </p:spPr>
        <p:txBody>
          <a:bodyPr wrap="square" lIns="18288" tIns="9144" rIns="18288" bIns="0" rtlCol="0" anchor="ctr" anchorCtr="1">
            <a:normAutofit fontScale="92500" lnSpcReduction="20000"/>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800" dirty="0">
                <a:solidFill>
                  <a:schemeClr val="bg1"/>
                </a:solidFill>
              </a:rPr>
              <a:t>Resize the UCLA logo to match the size &amp; position of this box</a:t>
            </a:r>
          </a:p>
        </p:txBody>
      </p:sp>
      <p:sp>
        <p:nvSpPr>
          <p:cNvPr id="20" name="TextBox 19">
            <a:extLst>
              <a:ext uri="{FF2B5EF4-FFF2-40B4-BE49-F238E27FC236}">
                <a16:creationId xmlns:a16="http://schemas.microsoft.com/office/drawing/2014/main" id="{7B98486D-C649-D848-B5F6-E86CD5336334}"/>
              </a:ext>
            </a:extLst>
          </p:cNvPr>
          <p:cNvSpPr txBox="1"/>
          <p:nvPr/>
        </p:nvSpPr>
        <p:spPr>
          <a:xfrm>
            <a:off x="6594764" y="304800"/>
            <a:ext cx="1427018" cy="1373504"/>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2167777195"/>
      </p:ext>
    </p:extLst>
  </p:cSld>
  <p:clrMapOvr>
    <a:masterClrMapping/>
  </p:clrMapOvr>
  <p:extLst>
    <p:ext uri="{DCECCB84-F9BA-43D5-87BE-67443E8EF086}">
      <p15:sldGuideLst xmlns:p15="http://schemas.microsoft.com/office/powerpoint/2012/main">
        <p15:guide id="5" orient="horz" pos="300">
          <p15:clr>
            <a:srgbClr val="FBAE40"/>
          </p15:clr>
        </p15:guide>
        <p15:guide id="6" orient="horz" pos="540">
          <p15:clr>
            <a:srgbClr val="FBAE40"/>
          </p15:clr>
        </p15:guide>
        <p15:guide id="7" pos="4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header w/two captioned images caption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B9EB0CAB-07AA-2647-BE58-7A658EF3CBEE}"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a:xfrm>
            <a:off x="8686800" y="4754880"/>
            <a:ext cx="457200" cy="365760"/>
          </a:xfrm>
        </p:spPr>
        <p:txBody>
          <a:bodyPr/>
          <a:lstStyle/>
          <a:p>
            <a:fld id="{B6238B5B-F19C-E947-A0BC-87BD7983F871}" type="slidenum">
              <a:rPr lang="en-US" smtClean="0"/>
              <a:pPr/>
              <a:t>‹#›</a:t>
            </a:fld>
            <a:endParaRPr lang="en-US" dirty="0"/>
          </a:p>
        </p:txBody>
      </p:sp>
      <p:sp>
        <p:nvSpPr>
          <p:cNvPr id="2" name="Rectangle 1">
            <a:extLst>
              <a:ext uri="{FF2B5EF4-FFF2-40B4-BE49-F238E27FC236}">
                <a16:creationId xmlns:a16="http://schemas.microsoft.com/office/drawing/2014/main" id="{3735DA87-8D0D-5646-9263-BA8534F57B0F}"/>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CD6FC555-1AA9-E647-94A1-A53C5C1DD7CF}"/>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6" name="Header rule">
            <a:extLst>
              <a:ext uri="{FF2B5EF4-FFF2-40B4-BE49-F238E27FC236}">
                <a16:creationId xmlns:a16="http://schemas.microsoft.com/office/drawing/2014/main" id="{A64E2F76-6F70-6E41-8E67-76251B3CBB36}"/>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9" name="Text Placeholder 8">
            <a:extLst>
              <a:ext uri="{FF2B5EF4-FFF2-40B4-BE49-F238E27FC236}">
                <a16:creationId xmlns:a16="http://schemas.microsoft.com/office/drawing/2014/main" id="{8D21123F-3052-7448-8323-EBC781A2C598}"/>
              </a:ext>
            </a:extLst>
          </p:cNvPr>
          <p:cNvSpPr>
            <a:spLocks noGrp="1"/>
          </p:cNvSpPr>
          <p:nvPr>
            <p:ph type="body" sz="quarter" idx="24" hasCustomPrompt="1"/>
          </p:nvPr>
        </p:nvSpPr>
        <p:spPr>
          <a:xfrm>
            <a:off x="639950"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1" name="Rectangle 10">
            <a:extLst>
              <a:ext uri="{FF2B5EF4-FFF2-40B4-BE49-F238E27FC236}">
                <a16:creationId xmlns:a16="http://schemas.microsoft.com/office/drawing/2014/main" id="{15ECEDA9-F4E9-D546-AADD-9E9431B373F9}"/>
              </a:ext>
            </a:extLst>
          </p:cNvPr>
          <p:cNvSpPr/>
          <p:nvPr/>
        </p:nvSpPr>
        <p:spPr>
          <a:xfrm>
            <a:off x="0" y="0"/>
            <a:ext cx="9144000" cy="11689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30B111C0-E62E-C246-80CF-91DB63D57A70}"/>
              </a:ext>
            </a:extLst>
          </p:cNvPr>
          <p:cNvSpPr txBox="1">
            <a:spLocks/>
          </p:cNvSpPr>
          <p:nvPr/>
        </p:nvSpPr>
        <p:spPr>
          <a:xfrm>
            <a:off x="640079" y="365760"/>
            <a:ext cx="7772400" cy="274320"/>
          </a:xfrm>
          <a:prstGeom prst="rect">
            <a:avLst/>
          </a:prstGeom>
        </p:spPr>
        <p:txBody>
          <a:bodyPr vert="horz" wrap="none" lIns="0" tIns="0" rIns="0" bIns="0" rtlCol="0" anchor="t" anchorCtr="0">
            <a:noAutofit/>
          </a:bodyPr>
          <a:lst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a:lstStyle>
          <a:p>
            <a:r>
              <a:rPr lang="en-US" sz="1800" dirty="0"/>
              <a:t>Small Header w/two captioned images</a:t>
            </a:r>
          </a:p>
        </p:txBody>
      </p:sp>
      <p:sp>
        <p:nvSpPr>
          <p:cNvPr id="13" name="Header rule">
            <a:extLst>
              <a:ext uri="{FF2B5EF4-FFF2-40B4-BE49-F238E27FC236}">
                <a16:creationId xmlns:a16="http://schemas.microsoft.com/office/drawing/2014/main" id="{89329647-72E2-B74F-AFC5-F88F766072F0}"/>
              </a:ext>
            </a:extLst>
          </p:cNvPr>
          <p:cNvSpPr/>
          <p:nvPr/>
        </p:nvSpPr>
        <p:spPr>
          <a:xfrm>
            <a:off x="640080" y="673649"/>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10" name="Picture Placeholder 2">
            <a:extLst>
              <a:ext uri="{FF2B5EF4-FFF2-40B4-BE49-F238E27FC236}">
                <a16:creationId xmlns:a16="http://schemas.microsoft.com/office/drawing/2014/main" id="{3B0E2BCC-7E9A-8848-B8C5-2789C328FDF4}"/>
              </a:ext>
            </a:extLst>
          </p:cNvPr>
          <p:cNvSpPr>
            <a:spLocks noGrp="1"/>
          </p:cNvSpPr>
          <p:nvPr>
            <p:ph type="pic" sz="quarter" idx="23"/>
          </p:nvPr>
        </p:nvSpPr>
        <p:spPr>
          <a:xfrm>
            <a:off x="639951"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8">
            <a:extLst>
              <a:ext uri="{FF2B5EF4-FFF2-40B4-BE49-F238E27FC236}">
                <a16:creationId xmlns:a16="http://schemas.microsoft.com/office/drawing/2014/main" id="{B9DA235E-5166-4A4E-85BC-FDE49E99E6E3}"/>
              </a:ext>
            </a:extLst>
          </p:cNvPr>
          <p:cNvSpPr>
            <a:spLocks noGrp="1"/>
          </p:cNvSpPr>
          <p:nvPr>
            <p:ph type="body" sz="quarter" idx="25" hasCustomPrompt="1"/>
          </p:nvPr>
        </p:nvSpPr>
        <p:spPr>
          <a:xfrm>
            <a:off x="4663439" y="4114800"/>
            <a:ext cx="3749039" cy="134139"/>
          </a:xfrm>
          <a:prstGeom prst="rect">
            <a:avLst/>
          </a:prstGeom>
        </p:spPr>
        <p:txBody>
          <a:bodyPr wrap="square" anchor="t" anchorCtr="0">
            <a:spAutoFit/>
          </a:bodyPr>
          <a:lstStyle>
            <a:lvl1pPr marL="0" indent="0">
              <a:lnSpc>
                <a:spcPts val="1100"/>
              </a:lnSpc>
              <a:buNone/>
              <a:defRPr sz="800">
                <a:latin typeface="+mn-lt"/>
              </a:defRPr>
            </a:lvl1pPr>
            <a:lvl2pPr>
              <a:defRPr sz="800">
                <a:latin typeface="+mn-lt"/>
              </a:defRPr>
            </a:lvl2pPr>
            <a:lvl3pPr>
              <a:defRPr sz="800">
                <a:latin typeface="+mn-lt"/>
              </a:defRPr>
            </a:lvl3pPr>
            <a:lvl4pPr>
              <a:defRPr sz="800">
                <a:latin typeface="+mn-lt"/>
              </a:defRPr>
            </a:lvl4pPr>
            <a:lvl5pPr>
              <a:defRPr sz="800">
                <a:latin typeface="+mn-lt"/>
              </a:defRPr>
            </a:lvl5pPr>
          </a:lstStyle>
          <a:p>
            <a:pPr lvl="0"/>
            <a:r>
              <a:rPr lang="en-US" dirty="0"/>
              <a:t>Caption goes here, one line recommended, two lines max. lorem ipsum</a:t>
            </a:r>
          </a:p>
        </p:txBody>
      </p:sp>
      <p:sp>
        <p:nvSpPr>
          <p:cNvPr id="17" name="Picture Placeholder 2">
            <a:extLst>
              <a:ext uri="{FF2B5EF4-FFF2-40B4-BE49-F238E27FC236}">
                <a16:creationId xmlns:a16="http://schemas.microsoft.com/office/drawing/2014/main" id="{2298A9C0-48AD-FD43-A59A-12E1524D052B}"/>
              </a:ext>
            </a:extLst>
          </p:cNvPr>
          <p:cNvSpPr>
            <a:spLocks noGrp="1"/>
          </p:cNvSpPr>
          <p:nvPr>
            <p:ph type="pic" sz="quarter" idx="26"/>
          </p:nvPr>
        </p:nvSpPr>
        <p:spPr>
          <a:xfrm>
            <a:off x="4663440" y="1038977"/>
            <a:ext cx="3749039" cy="3017520"/>
          </a:xfrm>
          <a:prstGeom prst="rect">
            <a:avLst/>
          </a:prstGeom>
          <a:solidFill>
            <a:srgbClr val="DBE7F5"/>
          </a:solidFill>
        </p:spPr>
        <p:txBody>
          <a:bodyPr wrap="none" tIns="182880" anchor="t" anchorCtr="1">
            <a:noAutofit/>
          </a:bodyPr>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Tree>
    <p:extLst>
      <p:ext uri="{BB962C8B-B14F-4D97-AF65-F5344CB8AC3E}">
        <p14:creationId xmlns:p14="http://schemas.microsoft.com/office/powerpoint/2010/main" val="2335768712"/>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er w/three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8C78506B-CDED-764D-A072-FDCE7A00B000}"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2468880"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6" name="Text Placeholder 19">
            <a:extLst>
              <a:ext uri="{FF2B5EF4-FFF2-40B4-BE49-F238E27FC236}">
                <a16:creationId xmlns:a16="http://schemas.microsoft.com/office/drawing/2014/main" id="{D690DD6C-A294-D34A-8F02-8254600AA0CF}"/>
              </a:ext>
            </a:extLst>
          </p:cNvPr>
          <p:cNvSpPr>
            <a:spLocks noGrp="1"/>
          </p:cNvSpPr>
          <p:nvPr>
            <p:ph type="body" sz="quarter" idx="24" hasCustomPrompt="1"/>
          </p:nvPr>
        </p:nvSpPr>
        <p:spPr>
          <a:xfrm>
            <a:off x="594360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7" name="Picture Placeholder 2">
            <a:extLst>
              <a:ext uri="{FF2B5EF4-FFF2-40B4-BE49-F238E27FC236}">
                <a16:creationId xmlns:a16="http://schemas.microsoft.com/office/drawing/2014/main" id="{4893D48C-9A05-6D48-AEBE-B035AC90CB7B}"/>
              </a:ext>
            </a:extLst>
          </p:cNvPr>
          <p:cNvSpPr>
            <a:spLocks noGrp="1"/>
          </p:cNvSpPr>
          <p:nvPr>
            <p:ph type="pic" sz="quarter" idx="25"/>
          </p:nvPr>
        </p:nvSpPr>
        <p:spPr>
          <a:xfrm>
            <a:off x="5943600"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8" name="Text Placeholder 19">
            <a:extLst>
              <a:ext uri="{FF2B5EF4-FFF2-40B4-BE49-F238E27FC236}">
                <a16:creationId xmlns:a16="http://schemas.microsoft.com/office/drawing/2014/main" id="{8415C831-E177-844F-9712-8A40A7EF2C79}"/>
              </a:ext>
            </a:extLst>
          </p:cNvPr>
          <p:cNvSpPr>
            <a:spLocks noGrp="1"/>
          </p:cNvSpPr>
          <p:nvPr>
            <p:ph type="body" sz="quarter" idx="26" hasCustomPrompt="1"/>
          </p:nvPr>
        </p:nvSpPr>
        <p:spPr>
          <a:xfrm>
            <a:off x="329184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19" name="Picture Placeholder 2">
            <a:extLst>
              <a:ext uri="{FF2B5EF4-FFF2-40B4-BE49-F238E27FC236}">
                <a16:creationId xmlns:a16="http://schemas.microsoft.com/office/drawing/2014/main" id="{2A52D487-6A99-CB44-ADDA-84E2583B5DE2}"/>
              </a:ext>
            </a:extLst>
          </p:cNvPr>
          <p:cNvSpPr>
            <a:spLocks noGrp="1"/>
          </p:cNvSpPr>
          <p:nvPr>
            <p:ph type="pic" sz="quarter" idx="27"/>
          </p:nvPr>
        </p:nvSpPr>
        <p:spPr>
          <a:xfrm>
            <a:off x="3291776" y="1188720"/>
            <a:ext cx="2468880" cy="205740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2468880" cy="100584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w/three images</a:t>
            </a:r>
          </a:p>
        </p:txBody>
      </p:sp>
    </p:spTree>
    <p:extLst>
      <p:ext uri="{BB962C8B-B14F-4D97-AF65-F5344CB8AC3E}">
        <p14:creationId xmlns:p14="http://schemas.microsoft.com/office/powerpoint/2010/main" val="94709349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er/wide imag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80" y="3657600"/>
            <a:ext cx="7772400" cy="640080"/>
          </a:xfrm>
          <a:prstGeom prst="rect">
            <a:avLst/>
          </a:prstGeom>
        </p:spPr>
        <p:txBody>
          <a:bodyPr lIns="0" tIns="18288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40080" y="1188720"/>
            <a:ext cx="7772400" cy="242316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w/wide image</a:t>
            </a:r>
          </a:p>
        </p:txBody>
      </p:sp>
    </p:spTree>
    <p:extLst>
      <p:ext uri="{BB962C8B-B14F-4D97-AF65-F5344CB8AC3E}">
        <p14:creationId xmlns:p14="http://schemas.microsoft.com/office/powerpoint/2010/main" val="307966649"/>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Header w/video">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1828800" y="1188720"/>
            <a:ext cx="5486400" cy="301752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786BA509-2CC8-C04F-8CC6-05C0F1AD7FCC}"/>
              </a:ext>
            </a:extLst>
          </p:cNvPr>
          <p:cNvSpPr>
            <a:spLocks noGrp="1"/>
          </p:cNvSpPr>
          <p:nvPr>
            <p:ph type="title" hasCustomPrompt="1"/>
          </p:nvPr>
        </p:nvSpPr>
        <p:spPr/>
        <p:txBody>
          <a:bodyPr/>
          <a:lstStyle/>
          <a:p>
            <a:r>
              <a:rPr lang="en-US" dirty="0"/>
              <a:t>Header w/video</a:t>
            </a:r>
          </a:p>
        </p:txBody>
      </p:sp>
    </p:spTree>
    <p:extLst>
      <p:ext uri="{BB962C8B-B14F-4D97-AF65-F5344CB8AC3E}">
        <p14:creationId xmlns:p14="http://schemas.microsoft.com/office/powerpoint/2010/main" val="623239317"/>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Header w/video and copy">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5EFEDD32-F5EB-A741-9F8B-E23B8F80D24B}"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669280" y="1554480"/>
            <a:ext cx="2743200" cy="1005840"/>
          </a:xfrm>
          <a:prstGeom prst="rect">
            <a:avLst/>
          </a:prstGeom>
        </p:spPr>
        <p:txBody>
          <a:bodyPr lIns="365760" r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669280" y="1188720"/>
            <a:ext cx="2743200" cy="215444"/>
          </a:xfrm>
          <a:prstGeom prst="rect">
            <a:avLst/>
          </a:prstGeom>
        </p:spPr>
        <p:txBody>
          <a:bodyPr lIns="365760" rIns="0"/>
          <a:lstStyle>
            <a:lvl1pPr marL="0" indent="0">
              <a:lnSpc>
                <a:spcPct val="100000"/>
              </a:lnSpc>
              <a:buFontTx/>
              <a:buNone/>
              <a:defRPr b="1" i="0" cap="all" baseline="0">
                <a:latin typeface="Helvetica" pitchFamily="2" charset="0"/>
              </a:defRPr>
            </a:lvl1pPr>
          </a:lstStyle>
          <a:p>
            <a:pPr lvl="0"/>
            <a:r>
              <a:rPr lang="en-US" dirty="0"/>
              <a:t>SUBHEAD</a:t>
            </a:r>
          </a:p>
        </p:txBody>
      </p:sp>
      <p:sp>
        <p:nvSpPr>
          <p:cNvPr id="4" name="Media Placeholder 3">
            <a:extLst>
              <a:ext uri="{FF2B5EF4-FFF2-40B4-BE49-F238E27FC236}">
                <a16:creationId xmlns:a16="http://schemas.microsoft.com/office/drawing/2014/main" id="{EDEC991D-2A90-BD44-8865-BCD7365AA034}"/>
              </a:ext>
            </a:extLst>
          </p:cNvPr>
          <p:cNvSpPr>
            <a:spLocks noGrp="1"/>
          </p:cNvSpPr>
          <p:nvPr>
            <p:ph type="media" sz="quarter" idx="23"/>
          </p:nvPr>
        </p:nvSpPr>
        <p:spPr>
          <a:xfrm>
            <a:off x="640080" y="1188720"/>
            <a:ext cx="5029200" cy="28346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media</a:t>
            </a:r>
            <a:endParaRPr lang="en-US" dirty="0"/>
          </a:p>
        </p:txBody>
      </p:sp>
      <p:sp>
        <p:nvSpPr>
          <p:cNvPr id="2" name="Title 1">
            <a:extLst>
              <a:ext uri="{FF2B5EF4-FFF2-40B4-BE49-F238E27FC236}">
                <a16:creationId xmlns:a16="http://schemas.microsoft.com/office/drawing/2014/main" id="{B215D343-E871-2D4D-89DF-1CBE83C41245}"/>
              </a:ext>
            </a:extLst>
          </p:cNvPr>
          <p:cNvSpPr>
            <a:spLocks noGrp="1"/>
          </p:cNvSpPr>
          <p:nvPr>
            <p:ph type="title" hasCustomPrompt="1"/>
          </p:nvPr>
        </p:nvSpPr>
        <p:spPr/>
        <p:txBody>
          <a:bodyPr/>
          <a:lstStyle/>
          <a:p>
            <a:r>
              <a:rPr lang="en-US" dirty="0"/>
              <a:t>Header w/video and copy</a:t>
            </a:r>
          </a:p>
        </p:txBody>
      </p:sp>
    </p:spTree>
    <p:extLst>
      <p:ext uri="{BB962C8B-B14F-4D97-AF65-F5344CB8AC3E}">
        <p14:creationId xmlns:p14="http://schemas.microsoft.com/office/powerpoint/2010/main" val="1741474523"/>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tatement w/white background">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1"/>
            <a:ext cx="9144000" cy="4599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4D8B39A-01F2-FA4B-87F6-F02AC7945853}"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6" name="Title 3" hidden="1">
            <a:extLst>
              <a:ext uri="{FF2B5EF4-FFF2-40B4-BE49-F238E27FC236}">
                <a16:creationId xmlns:a16="http://schemas.microsoft.com/office/drawing/2014/main" id="{47BA5E82-2DE4-214E-A6B1-6C2A16953F79}"/>
              </a:ext>
            </a:extLst>
          </p:cNvPr>
          <p:cNvSpPr txBox="1">
            <a:spLocks/>
          </p:cNvSpPr>
          <p:nvPr/>
        </p:nvSpPr>
        <p:spPr>
          <a:xfrm>
            <a:off x="1371600" y="1371600"/>
            <a:ext cx="6400800" cy="1846659"/>
          </a:xfrm>
          <a:prstGeom prst="rect">
            <a:avLst/>
          </a:prstGeom>
          <a:solidFill>
            <a:schemeClr val="bg1"/>
          </a:solidFill>
        </p:spPr>
        <p:txBody>
          <a:bodyPr vert="horz" wrap="square" lIns="0" tIns="0" rIns="0" bIns="0" rtlCol="0" anchor="ctr" anchorCtr="1">
            <a:sp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nSpc>
                <a:spcPct val="100000"/>
              </a:lnSpc>
              <a:spcBef>
                <a:spcPts val="0"/>
              </a:spcBef>
            </a:pPr>
            <a:r>
              <a:rPr lang="en-US" sz="4000" b="0" i="0" dirty="0">
                <a:solidFill>
                  <a:srgbClr val="2774AE"/>
                </a:solidFill>
                <a:latin typeface="Helvetica Regular" pitchFamily="2" charset="0"/>
              </a:rPr>
              <a:t>Lorem ipsum dolor sit </a:t>
            </a:r>
            <a:r>
              <a:rPr lang="en-US" sz="4000" b="0" i="0" dirty="0" err="1">
                <a:solidFill>
                  <a:srgbClr val="2774AE"/>
                </a:solidFill>
                <a:latin typeface="Helvetica Regular" pitchFamily="2" charset="0"/>
              </a:rPr>
              <a:t>amet</a:t>
            </a:r>
            <a:r>
              <a:rPr lang="en-US" sz="4000" b="0" i="0" dirty="0">
                <a:solidFill>
                  <a:srgbClr val="2774AE"/>
                </a:solidFill>
                <a:latin typeface="Helvetica Regular" pitchFamily="2" charset="0"/>
              </a:rPr>
              <a:t> ex </a:t>
            </a:r>
            <a:r>
              <a:rPr lang="en-US" sz="4000" b="0" i="0" dirty="0" err="1">
                <a:solidFill>
                  <a:srgbClr val="2774AE"/>
                </a:solidFill>
                <a:latin typeface="Helvetica Regular" pitchFamily="2" charset="0"/>
              </a:rPr>
              <a:t>eum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reque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graece</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nam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harum</a:t>
            </a:r>
            <a:r>
              <a:rPr lang="en-US" sz="4000" b="0" i="0" dirty="0">
                <a:solidFill>
                  <a:srgbClr val="2774AE"/>
                </a:solidFill>
                <a:latin typeface="Helvetica Regular" pitchFamily="2" charset="0"/>
              </a:rPr>
              <a:t> </a:t>
            </a:r>
            <a:r>
              <a:rPr lang="en-US" sz="4000" b="0" i="0" dirty="0" err="1">
                <a:solidFill>
                  <a:srgbClr val="2774AE"/>
                </a:solidFill>
                <a:latin typeface="Helvetica Regular" pitchFamily="2" charset="0"/>
              </a:rPr>
              <a:t>vonsequat</a:t>
            </a:r>
            <a:endParaRPr lang="en-US" sz="4000" b="0" i="0" dirty="0">
              <a:solidFill>
                <a:srgbClr val="2774AE"/>
              </a:solidFill>
              <a:latin typeface="Helvetica Regular" pitchFamily="2" charset="0"/>
            </a:endParaRPr>
          </a:p>
        </p:txBody>
      </p:sp>
      <p:sp>
        <p:nvSpPr>
          <p:cNvPr id="4" name="Text Placeholder 3">
            <a:extLst>
              <a:ext uri="{FF2B5EF4-FFF2-40B4-BE49-F238E27FC236}">
                <a16:creationId xmlns:a16="http://schemas.microsoft.com/office/drawing/2014/main" id="{9D1F839A-7F1F-7444-AF82-48ECCE4F3858}"/>
              </a:ext>
            </a:extLst>
          </p:cNvPr>
          <p:cNvSpPr>
            <a:spLocks noGrp="1"/>
          </p:cNvSpPr>
          <p:nvPr>
            <p:ph type="body" sz="quarter" idx="21" hasCustomPrompt="1"/>
          </p:nvPr>
        </p:nvSpPr>
        <p:spPr>
          <a:xfrm>
            <a:off x="1371600" y="1371600"/>
            <a:ext cx="6400800" cy="1665071"/>
          </a:xfrm>
        </p:spPr>
        <p:txBody>
          <a:bodyPr anchor="ctr" anchorCtr="0"/>
          <a:lstStyle>
            <a:lvl1pPr marL="0" indent="0" algn="ctr">
              <a:buNone/>
              <a:defRPr sz="4000">
                <a:solidFill>
                  <a:srgbClr val="2774AE"/>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3417811289"/>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173671867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CD19E2CA-7A22-2A47-87A7-154317480B32}"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Thank You</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8" name="Table 7" hidden="1">
            <a:extLst>
              <a:ext uri="{FF2B5EF4-FFF2-40B4-BE49-F238E27FC236}">
                <a16:creationId xmlns:a16="http://schemas.microsoft.com/office/drawing/2014/main" id="{3E58A6EC-219D-294A-BBEF-94C49557B0E2}"/>
              </a:ext>
            </a:extLst>
          </p:cNvPr>
          <p:cNvGraphicFramePr>
            <a:graphicFrameLocks noGrp="1"/>
          </p:cNvGraphicFramePr>
          <p:nvPr>
            <p:extLst>
              <p:ext uri="{D42A27DB-BD31-4B8C-83A1-F6EECF244321}">
                <p14:modId xmlns:p14="http://schemas.microsoft.com/office/powerpoint/2010/main" val="42495035"/>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9" name="TextBox 8">
            <a:extLst>
              <a:ext uri="{FF2B5EF4-FFF2-40B4-BE49-F238E27FC236}">
                <a16:creationId xmlns:a16="http://schemas.microsoft.com/office/drawing/2014/main" id="{4DAC7F78-240E-AF4B-89D8-273442F5E4BE}"/>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Thank You</a:t>
            </a:r>
          </a:p>
        </p:txBody>
      </p:sp>
      <p:graphicFrame>
        <p:nvGraphicFramePr>
          <p:cNvPr id="10" name="Table 9" hidden="1">
            <a:extLst>
              <a:ext uri="{FF2B5EF4-FFF2-40B4-BE49-F238E27FC236}">
                <a16:creationId xmlns:a16="http://schemas.microsoft.com/office/drawing/2014/main" id="{C425352E-7739-E248-9E50-3F3E8D851A47}"/>
              </a:ext>
            </a:extLst>
          </p:cNvPr>
          <p:cNvGraphicFramePr>
            <a:graphicFrameLocks noGrp="1"/>
          </p:cNvGraphicFramePr>
          <p:nvPr>
            <p:extLst>
              <p:ext uri="{D42A27DB-BD31-4B8C-83A1-F6EECF244321}">
                <p14:modId xmlns:p14="http://schemas.microsoft.com/office/powerpoint/2010/main" val="239366619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12" name="TextBox 11">
            <a:extLst>
              <a:ext uri="{FF2B5EF4-FFF2-40B4-BE49-F238E27FC236}">
                <a16:creationId xmlns:a16="http://schemas.microsoft.com/office/drawing/2014/main" id="{07F6C067-AD68-524C-91AC-545B0A590C4C}"/>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Thank You</a:t>
            </a:r>
          </a:p>
        </p:txBody>
      </p:sp>
    </p:spTree>
    <p:extLst>
      <p:ext uri="{BB962C8B-B14F-4D97-AF65-F5344CB8AC3E}">
        <p14:creationId xmlns:p14="http://schemas.microsoft.com/office/powerpoint/2010/main" val="361908255"/>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381858"/>
            <a:ext cx="4040188" cy="24929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118160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381858"/>
            <a:ext cx="4041775" cy="249299"/>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118160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7407534" y="4754880"/>
            <a:ext cx="941832" cy="381643"/>
          </a:xfrm>
        </p:spPr>
        <p:txBody>
          <a:bodyPr/>
          <a:lstStyle/>
          <a:p>
            <a:fld id="{9F77682F-0B9D-3B4E-959A-DF3B483BB795}" type="datetimeFigureOut">
              <a:rPr lang="en-US" smtClean="0"/>
              <a:t>5/18/2020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8686800" y="4754880"/>
            <a:ext cx="457200" cy="381643"/>
          </a:xfrm>
        </p:spPr>
        <p:txBody>
          <a:bodyPr/>
          <a:lstStyle/>
          <a:p>
            <a:fld id="{B7EF1114-A442-774B-B3A3-7065FC00DEA8}" type="slidenum">
              <a:rPr lang="en-US" smtClean="0"/>
              <a:t>‹#›</a:t>
            </a:fld>
            <a:endParaRPr lang="en-US"/>
          </a:p>
        </p:txBody>
      </p:sp>
    </p:spTree>
    <p:extLst>
      <p:ext uri="{BB962C8B-B14F-4D97-AF65-F5344CB8AC3E}">
        <p14:creationId xmlns:p14="http://schemas.microsoft.com/office/powerpoint/2010/main" val="18791284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7407534" y="4754880"/>
            <a:ext cx="941832" cy="381643"/>
          </a:xfrm>
        </p:spPr>
        <p:txBody>
          <a:bodyPr/>
          <a:lstStyle/>
          <a:p>
            <a:fld id="{9F77682F-0B9D-3B4E-959A-DF3B483BB795}" type="datetimeFigureOut">
              <a:rPr lang="en-US" smtClean="0"/>
              <a:t>5/18/2020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686800" y="4754880"/>
            <a:ext cx="457200" cy="381643"/>
          </a:xfrm>
        </p:spPr>
        <p:txBody>
          <a:bodyPr/>
          <a:lstStyle/>
          <a:p>
            <a:fld id="{B7EF1114-A442-774B-B3A3-7065FC00DEA8}" type="slidenum">
              <a:rPr lang="en-US" smtClean="0"/>
              <a:t>‹#›</a:t>
            </a:fld>
            <a:endParaRPr lang="en-US"/>
          </a:p>
        </p:txBody>
      </p:sp>
    </p:spTree>
    <p:extLst>
      <p:ext uri="{BB962C8B-B14F-4D97-AF65-F5344CB8AC3E}">
        <p14:creationId xmlns:p14="http://schemas.microsoft.com/office/powerpoint/2010/main" val="28602569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 w/dark backgroun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7C5EC3F5-808B-184C-A89B-4B25F801B6AC}"/>
              </a:ext>
            </a:extLst>
          </p:cNvPr>
          <p:cNvSpPr>
            <a:spLocks noGrp="1"/>
          </p:cNvSpPr>
          <p:nvPr>
            <p:ph type="body" sz="quarter" idx="21" hasCustomPrompt="1"/>
          </p:nvPr>
        </p:nvSpPr>
        <p:spPr>
          <a:xfrm>
            <a:off x="1371600" y="1407743"/>
            <a:ext cx="6400800" cy="1665071"/>
          </a:xfrm>
          <a:prstGeom prst="rect">
            <a:avLst/>
          </a:prstGeom>
        </p:spPr>
        <p:txBody>
          <a:bodyPr lIns="0" tIns="0" rIns="0" bIns="0" anchor="ctr" anchorCtr="0">
            <a:spAutoFit/>
          </a:bodyPr>
          <a:lstStyle>
            <a:lvl1pPr marL="0" indent="0" algn="ctr">
              <a:buNone/>
              <a:defRPr sz="4000">
                <a:solidFill>
                  <a:schemeClr val="bg1"/>
                </a:solidFill>
              </a:defRPr>
            </a:lvl1pPr>
            <a:lvl2pPr marL="274320" indent="0" algn="ctr">
              <a:buNone/>
              <a:defRPr sz="4000">
                <a:solidFill>
                  <a:srgbClr val="2774AE"/>
                </a:solidFill>
              </a:defRPr>
            </a:lvl2pPr>
            <a:lvl3pPr marL="548640" indent="0" algn="ctr">
              <a:buNone/>
              <a:defRPr sz="4000">
                <a:solidFill>
                  <a:srgbClr val="2774AE"/>
                </a:solidFill>
              </a:defRPr>
            </a:lvl3pPr>
            <a:lvl4pPr marL="822960" indent="0" algn="ctr">
              <a:buNone/>
              <a:defRPr sz="4000">
                <a:solidFill>
                  <a:srgbClr val="2774AE"/>
                </a:solidFill>
              </a:defRPr>
            </a:lvl4pPr>
            <a:lvl5pPr marL="1097280" indent="0" algn="ctr">
              <a:buNone/>
              <a:defRPr sz="4000">
                <a:solidFill>
                  <a:srgbClr val="2774AE"/>
                </a:solidFill>
              </a:defRPr>
            </a:lvl5pPr>
          </a:lstStyle>
          <a:p>
            <a:pPr lvl="0"/>
            <a:r>
              <a:rPr lang="en-US" dirty="0"/>
              <a:t>Lorem ipsum dolor sit </a:t>
            </a:r>
            <a:r>
              <a:rPr lang="en-US" dirty="0" err="1"/>
              <a:t>amet</a:t>
            </a:r>
            <a:r>
              <a:rPr lang="en-US" dirty="0"/>
              <a:t> ex </a:t>
            </a:r>
            <a:r>
              <a:rPr lang="en-US" dirty="0" err="1"/>
              <a:t>eum</a:t>
            </a:r>
            <a:r>
              <a:rPr lang="en-US" dirty="0"/>
              <a:t> </a:t>
            </a:r>
            <a:r>
              <a:rPr lang="en-US" dirty="0" err="1"/>
              <a:t>reque</a:t>
            </a:r>
            <a:r>
              <a:rPr lang="en-US" dirty="0"/>
              <a:t> </a:t>
            </a:r>
            <a:r>
              <a:rPr lang="en-US" dirty="0" err="1"/>
              <a:t>graece</a:t>
            </a:r>
            <a:r>
              <a:rPr lang="en-US" dirty="0"/>
              <a:t> </a:t>
            </a:r>
            <a:r>
              <a:rPr lang="en-US" dirty="0" err="1"/>
              <a:t>nam</a:t>
            </a:r>
            <a:r>
              <a:rPr lang="en-US" dirty="0"/>
              <a:t> </a:t>
            </a:r>
            <a:r>
              <a:rPr lang="en-US" dirty="0" err="1"/>
              <a:t>harum</a:t>
            </a:r>
            <a:r>
              <a:rPr lang="en-US" dirty="0"/>
              <a:t> </a:t>
            </a:r>
            <a:r>
              <a:rPr lang="en-US" dirty="0" err="1"/>
              <a:t>vonsequat</a:t>
            </a:r>
            <a:endParaRPr lang="en-US" dirty="0"/>
          </a:p>
        </p:txBody>
      </p:sp>
    </p:spTree>
    <p:extLst>
      <p:ext uri="{BB962C8B-B14F-4D97-AF65-F5344CB8AC3E}">
        <p14:creationId xmlns:p14="http://schemas.microsoft.com/office/powerpoint/2010/main" val="28983776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4C1E4286-FD2F-814C-A4E5-B50094C0B6DB}"/>
              </a:ext>
            </a:extLst>
          </p:cNvPr>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endParaRPr lang="en-US" sz="4000" b="0" i="0" dirty="0">
              <a:latin typeface="Helvetica Regular" pitchFamily="2" charset="0"/>
            </a:endParaRPr>
          </a:p>
        </p:txBody>
      </p:sp>
      <p:graphicFrame>
        <p:nvGraphicFramePr>
          <p:cNvPr id="11" name="Table 10" hidden="1">
            <a:extLst>
              <a:ext uri="{FF2B5EF4-FFF2-40B4-BE49-F238E27FC236}">
                <a16:creationId xmlns:a16="http://schemas.microsoft.com/office/drawing/2014/main" id="{A59B268B-FC1E-1745-BAE9-3F02C5965F2C}"/>
              </a:ext>
            </a:extLst>
          </p:cNvPr>
          <p:cNvGraphicFramePr>
            <a:graphicFrameLocks noGrp="1"/>
          </p:cNvGraphicFramePr>
          <p:nvPr>
            <p:extLst>
              <p:ext uri="{D42A27DB-BD31-4B8C-83A1-F6EECF244321}">
                <p14:modId xmlns:p14="http://schemas.microsoft.com/office/powerpoint/2010/main" val="3113960386"/>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ext Placeholder 3">
            <a:extLst>
              <a:ext uri="{FF2B5EF4-FFF2-40B4-BE49-F238E27FC236}">
                <a16:creationId xmlns:a16="http://schemas.microsoft.com/office/drawing/2014/main" id="{DF2C5F55-93C0-9344-9E3D-94935F3D2760}"/>
              </a:ext>
            </a:extLst>
          </p:cNvPr>
          <p:cNvSpPr>
            <a:spLocks noGrp="1"/>
          </p:cNvSpPr>
          <p:nvPr>
            <p:ph type="body" sz="quarter" idx="20" hasCustomPrompt="1"/>
          </p:nvPr>
        </p:nvSpPr>
        <p:spPr>
          <a:xfrm>
            <a:off x="640079" y="2651760"/>
            <a:ext cx="7772400" cy="274320"/>
          </a:xfrm>
          <a:prstGeom prst="rect">
            <a:avLst/>
          </a:prstGeom>
        </p:spPr>
        <p:txBody>
          <a:bodyPr>
            <a:spAutoFit/>
          </a:bodyPr>
          <a:lstStyle>
            <a:lvl1pPr marL="0" indent="0">
              <a:buFontTx/>
              <a:buNone/>
              <a:defRPr sz="1600" b="1" i="0" cap="all" baseline="0">
                <a:latin typeface="Helvetica" pitchFamily="2" charset="0"/>
              </a:defRPr>
            </a:lvl1pPr>
            <a:lvl2pPr>
              <a:buFontTx/>
              <a:buNone/>
              <a:defRPr b="1"/>
            </a:lvl2pPr>
            <a:lvl3pPr marL="685800" indent="0">
              <a:buFontTx/>
              <a:buNone/>
              <a:defRPr b="1"/>
            </a:lvl3pPr>
            <a:lvl4pPr marL="1028700" indent="0">
              <a:buFontTx/>
              <a:buNone/>
              <a:defRPr b="1"/>
            </a:lvl4pPr>
            <a:lvl5pPr marL="1371600" indent="0">
              <a:buFontTx/>
              <a:buNone/>
              <a:defRPr b="1"/>
            </a:lvl5pPr>
          </a:lstStyle>
          <a:p>
            <a:pPr lvl="0"/>
            <a:r>
              <a:rPr lang="en-US" dirty="0"/>
              <a:t>ADDITIONAL TEXT GOES HERE </a:t>
            </a:r>
          </a:p>
        </p:txBody>
      </p:sp>
      <p:sp>
        <p:nvSpPr>
          <p:cNvPr id="3" name="TextBox 2">
            <a:extLst>
              <a:ext uri="{FF2B5EF4-FFF2-40B4-BE49-F238E27FC236}">
                <a16:creationId xmlns:a16="http://schemas.microsoft.com/office/drawing/2014/main" id="{5F64B9DE-6557-C54A-BF36-8E798604EA3F}"/>
              </a:ext>
            </a:extLst>
          </p:cNvPr>
          <p:cNvSpPr txBox="1"/>
          <p:nvPr/>
        </p:nvSpPr>
        <p:spPr>
          <a:xfrm>
            <a:off x="640080" y="1874520"/>
            <a:ext cx="7772400" cy="553998"/>
          </a:xfrm>
          <a:prstGeom prst="rect">
            <a:avLst/>
          </a:prstGeom>
          <a:noFill/>
        </p:spPr>
        <p:txBody>
          <a:bodyPr wrap="square" lIns="0" tIns="0" rIns="0" bIns="0" rtlCol="0" anchor="b" anchorCtr="0">
            <a:spAutoFit/>
          </a:bodyPr>
          <a:lstStyle/>
          <a:p>
            <a:r>
              <a:rPr lang="en-US" sz="3600" b="1" i="0" baseline="0" dirty="0">
                <a:solidFill>
                  <a:srgbClr val="58595B"/>
                </a:solidFill>
                <a:latin typeface="Helvetica" pitchFamily="2" charset="0"/>
              </a:rPr>
              <a:t>Topic</a:t>
            </a:r>
          </a:p>
        </p:txBody>
      </p:sp>
      <p:sp>
        <p:nvSpPr>
          <p:cNvPr id="7" name="Header rule">
            <a:extLst>
              <a:ext uri="{FF2B5EF4-FFF2-40B4-BE49-F238E27FC236}">
                <a16:creationId xmlns:a16="http://schemas.microsoft.com/office/drawing/2014/main" id="{09B1960F-507A-E84C-8B64-1891B754A975}"/>
              </a:ext>
            </a:extLst>
          </p:cNvPr>
          <p:cNvSpPr/>
          <p:nvPr/>
        </p:nvSpPr>
        <p:spPr>
          <a:xfrm>
            <a:off x="640080" y="2468880"/>
            <a:ext cx="7772400" cy="36576"/>
          </a:xfrm>
          <a:prstGeom prst="rect">
            <a:avLst/>
          </a:prstGeom>
          <a:solidFill>
            <a:srgbClr val="2C75AC"/>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graphicFrame>
        <p:nvGraphicFramePr>
          <p:cNvPr id="9" name="Table 8" hidden="1">
            <a:extLst>
              <a:ext uri="{FF2B5EF4-FFF2-40B4-BE49-F238E27FC236}">
                <a16:creationId xmlns:a16="http://schemas.microsoft.com/office/drawing/2014/main" id="{D23CA481-98CA-0745-833B-EFD0DBCDDA4E}"/>
              </a:ext>
            </a:extLst>
          </p:cNvPr>
          <p:cNvGraphicFramePr>
            <a:graphicFrameLocks noGrp="1"/>
          </p:cNvGraphicFramePr>
          <p:nvPr>
            <p:extLst>
              <p:ext uri="{D42A27DB-BD31-4B8C-83A1-F6EECF244321}">
                <p14:modId xmlns:p14="http://schemas.microsoft.com/office/powerpoint/2010/main" val="3279498072"/>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graphicFrame>
        <p:nvGraphicFramePr>
          <p:cNvPr id="12" name="Table 11" hidden="1">
            <a:extLst>
              <a:ext uri="{FF2B5EF4-FFF2-40B4-BE49-F238E27FC236}">
                <a16:creationId xmlns:a16="http://schemas.microsoft.com/office/drawing/2014/main" id="{EF7DC21F-99F8-4F48-9203-63793CFF7D9C}"/>
              </a:ext>
            </a:extLst>
          </p:cNvPr>
          <p:cNvGraphicFramePr>
            <a:graphicFrameLocks noGrp="1"/>
          </p:cNvGraphicFramePr>
          <p:nvPr>
            <p:extLst>
              <p:ext uri="{D42A27DB-BD31-4B8C-83A1-F6EECF244321}">
                <p14:modId xmlns:p14="http://schemas.microsoft.com/office/powerpoint/2010/main" val="4083986431"/>
              </p:ext>
            </p:extLst>
          </p:nvPr>
        </p:nvGraphicFramePr>
        <p:xfrm>
          <a:off x="640080" y="1783080"/>
          <a:ext cx="7772400" cy="676656"/>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550949">
                <a:tc>
                  <a:txBody>
                    <a:bodyPr/>
                    <a:lstStyle/>
                    <a:p>
                      <a:pPr>
                        <a:lnSpc>
                          <a:spcPct val="100000"/>
                        </a:lnSpc>
                      </a:pPr>
                      <a:r>
                        <a:rPr lang="en-US" sz="3600" b="1" dirty="0">
                          <a:ln>
                            <a:noFill/>
                          </a:ln>
                          <a:solidFill>
                            <a:srgbClr val="58595B"/>
                          </a:solidFill>
                          <a:latin typeface="Helvetica" pitchFamily="2" charset="0"/>
                          <a:cs typeface="Arial" panose="020B0604020202020204" pitchFamily="34" charset="0"/>
                        </a:rPr>
                        <a:t>Thank You</a:t>
                      </a:r>
                      <a:endParaRPr lang="en-US" sz="3600" dirty="0">
                        <a:ln>
                          <a:noFill/>
                        </a:ln>
                      </a:endParaRPr>
                    </a:p>
                  </a:txBody>
                  <a:tcPr marL="45720" marT="91440" marB="36576">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spTree>
    <p:extLst>
      <p:ext uri="{BB962C8B-B14F-4D97-AF65-F5344CB8AC3E}">
        <p14:creationId xmlns:p14="http://schemas.microsoft.com/office/powerpoint/2010/main" val="2156785673"/>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Header w/copy">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8B117F2E-F782-844A-A783-F9F40B77A93D}"/>
              </a:ext>
            </a:extLst>
          </p:cNvPr>
          <p:cNvSpPr>
            <a:spLocks noGrp="1"/>
          </p:cNvSpPr>
          <p:nvPr>
            <p:ph type="title" hasCustomPrompt="1"/>
          </p:nvPr>
        </p:nvSpPr>
        <p:spPr>
          <a:xfrm>
            <a:off x="640077" y="367401"/>
            <a:ext cx="7772400" cy="389979"/>
          </a:xfrm>
        </p:spPr>
        <p:txBody>
          <a:bodyPr anchor="b" anchorCtr="0"/>
          <a:lstStyle/>
          <a:p>
            <a:r>
              <a:rPr lang="en-US" dirty="0"/>
              <a:t>Header w/copy</a:t>
            </a:r>
          </a:p>
        </p:txBody>
      </p:sp>
    </p:spTree>
    <p:extLst>
      <p:ext uri="{BB962C8B-B14F-4D97-AF65-F5344CB8AC3E}">
        <p14:creationId xmlns:p14="http://schemas.microsoft.com/office/powerpoint/2010/main" val="4147832771"/>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Header w/bullet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6858000" cy="582788"/>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685800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4" name="Title 3">
            <a:extLst>
              <a:ext uri="{FF2B5EF4-FFF2-40B4-BE49-F238E27FC236}">
                <a16:creationId xmlns:a16="http://schemas.microsoft.com/office/drawing/2014/main" id="{34576D38-1D07-4944-9AE7-710415891258}"/>
              </a:ext>
            </a:extLst>
          </p:cNvPr>
          <p:cNvSpPr>
            <a:spLocks noGrp="1"/>
          </p:cNvSpPr>
          <p:nvPr>
            <p:ph type="title" hasCustomPrompt="1"/>
          </p:nvPr>
        </p:nvSpPr>
        <p:spPr/>
        <p:txBody>
          <a:bodyPr/>
          <a:lstStyle/>
          <a:p>
            <a:r>
              <a:rPr lang="en-US" dirty="0"/>
              <a:t>Header w/copy and bullets</a:t>
            </a:r>
          </a:p>
        </p:txBody>
      </p:sp>
      <p:sp>
        <p:nvSpPr>
          <p:cNvPr id="5" name="Text Placeholder 4">
            <a:extLst>
              <a:ext uri="{FF2B5EF4-FFF2-40B4-BE49-F238E27FC236}">
                <a16:creationId xmlns:a16="http://schemas.microsoft.com/office/drawing/2014/main" id="{FEB3799F-3DE7-0C45-B34C-091D879B69B2}"/>
              </a:ext>
            </a:extLst>
          </p:cNvPr>
          <p:cNvSpPr>
            <a:spLocks noGrp="1"/>
          </p:cNvSpPr>
          <p:nvPr>
            <p:ph type="body" sz="quarter" idx="21" hasCustomPrompt="1"/>
          </p:nvPr>
        </p:nvSpPr>
        <p:spPr>
          <a:xfrm>
            <a:off x="1097281" y="2286000"/>
            <a:ext cx="6858000" cy="388889"/>
          </a:xfrm>
        </p:spPr>
        <p:txBody>
          <a:bodyPr lIns="365760">
            <a:spAutoFit/>
          </a:bodyPr>
          <a:lstStyle>
            <a:lvl1pP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310535181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Header w/two columns">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BA3E27AB-E22C-2E4F-A3EA-44DAE3ABD63C}"/>
              </a:ext>
            </a:extLst>
          </p:cNvPr>
          <p:cNvSpPr>
            <a:spLocks noGrp="1"/>
          </p:cNvSpPr>
          <p:nvPr>
            <p:ph type="body" sz="quarter" idx="13" hasCustomPrompt="1"/>
          </p:nvPr>
        </p:nvSpPr>
        <p:spPr>
          <a:xfrm>
            <a:off x="109728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24" name="Text Placeholder 23">
            <a:extLst>
              <a:ext uri="{FF2B5EF4-FFF2-40B4-BE49-F238E27FC236}">
                <a16:creationId xmlns:a16="http://schemas.microsoft.com/office/drawing/2014/main" id="{B75E8B6C-2945-AB43-B572-F1D51C630C53}"/>
              </a:ext>
            </a:extLst>
          </p:cNvPr>
          <p:cNvSpPr>
            <a:spLocks noGrp="1"/>
          </p:cNvSpPr>
          <p:nvPr>
            <p:ph type="body" sz="quarter" idx="15" hasCustomPrompt="1"/>
          </p:nvPr>
        </p:nvSpPr>
        <p:spPr>
          <a:xfrm>
            <a:off x="109728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One Subhead</a:t>
            </a:r>
          </a:p>
        </p:txBody>
      </p:sp>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2E97A3B5-6613-4F46-BF76-6FADC2B102EA}"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5029200" y="1554480"/>
            <a:ext cx="3383280" cy="1205209"/>
          </a:xfrm>
          <a:prstGeom prst="rect">
            <a:avLst/>
          </a:prstGeom>
        </p:spPr>
        <p:txBody>
          <a:bodyPr>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5029200" y="1188720"/>
            <a:ext cx="3383280" cy="215444"/>
          </a:xfrm>
          <a:prstGeom prst="rect">
            <a:avLst/>
          </a:prstGeom>
        </p:spPr>
        <p:txBody>
          <a:bodyPr>
            <a:spAutoFit/>
          </a:bodyPr>
          <a:lstStyle>
            <a:lvl1pPr marL="0" indent="0">
              <a:lnSpc>
                <a:spcPct val="100000"/>
              </a:lnSpc>
              <a:buFontTx/>
              <a:buNone/>
              <a:defRPr b="1" i="0" cap="all" baseline="0">
                <a:latin typeface="Helvetica" pitchFamily="2" charset="0"/>
              </a:defRPr>
            </a:lvl1pPr>
          </a:lstStyle>
          <a:p>
            <a:pPr lvl="0"/>
            <a:r>
              <a:rPr lang="en-US" dirty="0"/>
              <a:t>Column Two Subhead</a:t>
            </a:r>
          </a:p>
        </p:txBody>
      </p:sp>
      <p:sp>
        <p:nvSpPr>
          <p:cNvPr id="2" name="Title 1">
            <a:extLst>
              <a:ext uri="{FF2B5EF4-FFF2-40B4-BE49-F238E27FC236}">
                <a16:creationId xmlns:a16="http://schemas.microsoft.com/office/drawing/2014/main" id="{B3E3FFDB-27DF-174A-9ED2-F20F22E29A5C}"/>
              </a:ext>
            </a:extLst>
          </p:cNvPr>
          <p:cNvSpPr>
            <a:spLocks noGrp="1"/>
          </p:cNvSpPr>
          <p:nvPr>
            <p:ph type="title" hasCustomPrompt="1"/>
          </p:nvPr>
        </p:nvSpPr>
        <p:spPr/>
        <p:txBody>
          <a:bodyPr/>
          <a:lstStyle/>
          <a:p>
            <a:r>
              <a:rPr lang="en-US" dirty="0"/>
              <a:t>Header w/two columns</a:t>
            </a:r>
          </a:p>
        </p:txBody>
      </p:sp>
    </p:spTree>
    <p:extLst>
      <p:ext uri="{BB962C8B-B14F-4D97-AF65-F5344CB8AC3E}">
        <p14:creationId xmlns:p14="http://schemas.microsoft.com/office/powerpoint/2010/main" val="802737949"/>
      </p:ext>
    </p:extLst>
  </p:cSld>
  <p:clrMapOvr>
    <a:masterClrMapping/>
  </p:clrMapOvr>
  <p:extLst>
    <p:ext uri="{DCECCB84-F9BA-43D5-87BE-67443E8EF086}">
      <p15:sldGuideLst xmlns:p15="http://schemas.microsoft.com/office/powerpoint/2012/main">
        <p15:guide id="1" pos="2880">
          <p15:clr>
            <a:srgbClr val="FBAE40"/>
          </p15:clr>
        </p15:guide>
        <p15:guide id="2" pos="30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Header w/table">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3" name="Title 2">
            <a:extLst>
              <a:ext uri="{FF2B5EF4-FFF2-40B4-BE49-F238E27FC236}">
                <a16:creationId xmlns:a16="http://schemas.microsoft.com/office/drawing/2014/main" id="{3BE623E0-A664-AE40-BA0B-DD28927DB98C}"/>
              </a:ext>
            </a:extLst>
          </p:cNvPr>
          <p:cNvSpPr>
            <a:spLocks noGrp="1"/>
          </p:cNvSpPr>
          <p:nvPr>
            <p:ph type="title" hasCustomPrompt="1"/>
          </p:nvPr>
        </p:nvSpPr>
        <p:spPr/>
        <p:txBody>
          <a:bodyPr/>
          <a:lstStyle/>
          <a:p>
            <a:r>
              <a:rPr lang="en-US" dirty="0"/>
              <a:t>Header w/table</a:t>
            </a:r>
          </a:p>
        </p:txBody>
      </p:sp>
      <p:sp>
        <p:nvSpPr>
          <p:cNvPr id="4" name="Table Placeholder 3">
            <a:extLst>
              <a:ext uri="{FF2B5EF4-FFF2-40B4-BE49-F238E27FC236}">
                <a16:creationId xmlns:a16="http://schemas.microsoft.com/office/drawing/2014/main" id="{DC239404-90E7-C24E-AFE4-2269257F0B4F}"/>
              </a:ext>
            </a:extLst>
          </p:cNvPr>
          <p:cNvSpPr>
            <a:spLocks noGrp="1"/>
          </p:cNvSpPr>
          <p:nvPr>
            <p:ph type="tbl" sz="quarter" idx="20"/>
          </p:nvPr>
        </p:nvSpPr>
        <p:spPr>
          <a:xfrm>
            <a:off x="1097280" y="1188720"/>
            <a:ext cx="6400800" cy="3108960"/>
          </a:xfrm>
          <a:prstGeom prst="rect">
            <a:avLst/>
          </a:prstGeom>
          <a:solidFill>
            <a:srgbClr val="DBE7F5"/>
          </a:solidFill>
        </p:spPr>
        <p:txBody>
          <a:bodyPr anchor="t" anchorCtr="1"/>
          <a:lstStyle>
            <a:lvl1pPr marL="0" indent="0" algn="ctr">
              <a:buNone/>
              <a:defRPr>
                <a:solidFill>
                  <a:srgbClr val="898989"/>
                </a:solidFill>
              </a:defRPr>
            </a:lvl1pPr>
          </a:lstStyle>
          <a:p>
            <a:r>
              <a:rPr lang="en-US"/>
              <a:t>Click icon to add table</a:t>
            </a:r>
            <a:endParaRPr lang="en-US" dirty="0"/>
          </a:p>
        </p:txBody>
      </p:sp>
      <p:sp>
        <p:nvSpPr>
          <p:cNvPr id="7" name="Text Placeholder 3">
            <a:extLst>
              <a:ext uri="{FF2B5EF4-FFF2-40B4-BE49-F238E27FC236}">
                <a16:creationId xmlns:a16="http://schemas.microsoft.com/office/drawing/2014/main" id="{333AD3F6-9F07-D947-93D3-62C883A521CD}"/>
              </a:ext>
            </a:extLst>
          </p:cNvPr>
          <p:cNvSpPr>
            <a:spLocks noGrp="1"/>
          </p:cNvSpPr>
          <p:nvPr>
            <p:ph type="body" sz="quarter" idx="12" hasCustomPrompt="1"/>
          </p:nvPr>
        </p:nvSpPr>
        <p:spPr>
          <a:xfrm>
            <a:off x="7739809" y="1188720"/>
            <a:ext cx="946991" cy="1354217"/>
          </a:xfrm>
          <a:prstGeom prst="rect">
            <a:avLst/>
          </a:prstGeom>
        </p:spPr>
        <p:txBody>
          <a:bodyPr wrap="square" lIns="0">
            <a:spAutoFit/>
          </a:bodyPr>
          <a:lstStyle>
            <a:lvl1pPr marL="0" indent="0" algn="l">
              <a:lnSpc>
                <a:spcPct val="100000"/>
              </a:lnSpc>
              <a:buNone/>
              <a:defRPr sz="800" b="0">
                <a:solidFill>
                  <a:srgbClr val="FC28FC"/>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the custom table. If you’re not sure you’ll need this table, we recommend HIDING the slide temporarily instead of deleting it. Once deleted, the custom table can be recovered from the master source file. </a:t>
            </a:r>
          </a:p>
        </p:txBody>
      </p:sp>
    </p:spTree>
    <p:extLst>
      <p:ext uri="{BB962C8B-B14F-4D97-AF65-F5344CB8AC3E}">
        <p14:creationId xmlns:p14="http://schemas.microsoft.com/office/powerpoint/2010/main" val="253984225"/>
      </p:ext>
    </p:extLst>
  </p:cSld>
  <p:clrMapOvr>
    <a:masterClrMapping/>
  </p:clrMapOvr>
  <p:extLst>
    <p:ext uri="{DCECCB84-F9BA-43D5-87BE-67443E8EF086}">
      <p15:sldGuideLst xmlns:p15="http://schemas.microsoft.com/office/powerpoint/2012/main">
        <p15:guide id="1" pos="28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Header w/one image on Lef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11D0AFF7-781E-9C49-9DD3-A4DFB4A9395B}"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4572000" y="1554480"/>
            <a:ext cx="3840478" cy="1205209"/>
          </a:xfrm>
          <a:prstGeom prst="rect">
            <a:avLst/>
          </a:prstGeom>
        </p:spPr>
        <p:txBody>
          <a:bodyPr l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4571999" y="1188720"/>
            <a:ext cx="3840479" cy="215444"/>
          </a:xfrm>
          <a:prstGeom prst="rect">
            <a:avLst/>
          </a:prstGeom>
        </p:spPr>
        <p:txBody>
          <a:bodyPr lIns="365760" rIns="0">
            <a:spAutoFit/>
          </a:bodyPr>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640080"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left</a:t>
            </a:r>
          </a:p>
        </p:txBody>
      </p:sp>
    </p:spTree>
    <p:extLst>
      <p:ext uri="{BB962C8B-B14F-4D97-AF65-F5344CB8AC3E}">
        <p14:creationId xmlns:p14="http://schemas.microsoft.com/office/powerpoint/2010/main" val="3822431351"/>
      </p:ext>
    </p:extLst>
  </p:cSld>
  <p:clrMapOvr>
    <a:masterClrMapping/>
  </p:clrMapOvr>
  <p:extLst>
    <p:ext uri="{DCECCB84-F9BA-43D5-87BE-67443E8EF086}">
      <p15:sldGuideLst xmlns:p15="http://schemas.microsoft.com/office/powerpoint/2012/main">
        <p15:guide id="1" pos="2880">
          <p15:clr>
            <a:srgbClr val="FBAE40"/>
          </p15:clr>
        </p15:guide>
        <p15:guide id="2" pos="31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one image on Right">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9FE47C0C-C9E7-AE4D-809E-5CBF13CABA9B}"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9" name="Text Placeholder 19">
            <a:extLst>
              <a:ext uri="{FF2B5EF4-FFF2-40B4-BE49-F238E27FC236}">
                <a16:creationId xmlns:a16="http://schemas.microsoft.com/office/drawing/2014/main" id="{B011BE62-FF06-D74A-B248-36401D84BE10}"/>
              </a:ext>
            </a:extLst>
          </p:cNvPr>
          <p:cNvSpPr>
            <a:spLocks noGrp="1"/>
          </p:cNvSpPr>
          <p:nvPr>
            <p:ph type="body" sz="quarter" idx="20" hasCustomPrompt="1"/>
          </p:nvPr>
        </p:nvSpPr>
        <p:spPr>
          <a:xfrm>
            <a:off x="640079" y="1554480"/>
            <a:ext cx="3840480" cy="1205209"/>
          </a:xfrm>
          <a:prstGeom prst="rect">
            <a:avLst/>
          </a:prstGeom>
        </p:spPr>
        <p:txBody>
          <a:bodyPr lIns="0" rIns="36576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 magna </a:t>
            </a:r>
            <a:r>
              <a:rPr lang="en-US" sz="1400" b="0" i="0" kern="1200" dirty="0" err="1">
                <a:solidFill>
                  <a:srgbClr val="58595B"/>
                </a:solidFill>
                <a:effectLst/>
                <a:latin typeface="Helvetica" pitchFamily="2" charset="0"/>
                <a:ea typeface="+mn-ea"/>
                <a:cs typeface="+mn-cs"/>
              </a:rPr>
              <a:t>aliqua</a:t>
            </a:r>
            <a:r>
              <a:rPr lang="en-US" sz="1400" b="0" i="0" kern="1200" dirty="0">
                <a:solidFill>
                  <a:srgbClr val="58595B"/>
                </a:solidFill>
                <a:effectLst/>
                <a:latin typeface="Helvetica" pitchFamily="2" charset="0"/>
                <a:ea typeface="+mn-ea"/>
                <a:cs typeface="+mn-cs"/>
              </a:rPr>
              <a:t>. Ut </a:t>
            </a:r>
            <a:r>
              <a:rPr lang="en-US" sz="1400" b="0" i="0" kern="1200" dirty="0" err="1">
                <a:solidFill>
                  <a:srgbClr val="58595B"/>
                </a:solidFill>
                <a:effectLst/>
                <a:latin typeface="Helvetica" pitchFamily="2" charset="0"/>
                <a:ea typeface="+mn-ea"/>
                <a:cs typeface="+mn-cs"/>
              </a:rPr>
              <a:t>enim</a:t>
            </a:r>
            <a:r>
              <a:rPr lang="en-US" sz="1400" b="0" i="0" kern="1200" dirty="0">
                <a:solidFill>
                  <a:srgbClr val="58595B"/>
                </a:solidFill>
                <a:effectLst/>
                <a:latin typeface="Helvetica" pitchFamily="2" charset="0"/>
                <a:ea typeface="+mn-ea"/>
                <a:cs typeface="+mn-cs"/>
              </a:rPr>
              <a:t> ad minim </a:t>
            </a:r>
            <a:r>
              <a:rPr lang="en-US" sz="1400" b="0" i="0" kern="1200" dirty="0" err="1">
                <a:solidFill>
                  <a:srgbClr val="58595B"/>
                </a:solidFill>
                <a:effectLst/>
                <a:latin typeface="Helvetica" pitchFamily="2" charset="0"/>
                <a:ea typeface="+mn-ea"/>
                <a:cs typeface="+mn-cs"/>
              </a:rPr>
              <a:t>veniam</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quis</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nostrud</a:t>
            </a:r>
            <a:r>
              <a:rPr lang="en-US" sz="1400" b="0" i="0" kern="1200" dirty="0">
                <a:solidFill>
                  <a:srgbClr val="58595B"/>
                </a:solidFill>
                <a:effectLst/>
                <a:latin typeface="Helvetica" pitchFamily="2" charset="0"/>
                <a:ea typeface="+mn-ea"/>
                <a:cs typeface="+mn-cs"/>
              </a:rPr>
              <a:t> exercitation </a:t>
            </a:r>
            <a:r>
              <a:rPr lang="en-US" sz="1400" b="0" i="0" kern="1200" dirty="0" err="1">
                <a:solidFill>
                  <a:srgbClr val="58595B"/>
                </a:solidFill>
                <a:effectLst/>
                <a:latin typeface="Helvetica" pitchFamily="2" charset="0"/>
                <a:ea typeface="+mn-ea"/>
                <a:cs typeface="+mn-cs"/>
              </a:rPr>
              <a:t>ullamco</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laboris</a:t>
            </a:r>
            <a:r>
              <a:rPr lang="en-US" sz="1400" b="0" i="0" kern="1200" dirty="0">
                <a:solidFill>
                  <a:srgbClr val="58595B"/>
                </a:solidFill>
                <a:effectLst/>
                <a:latin typeface="Helvetica" pitchFamily="2" charset="0"/>
                <a:ea typeface="+mn-ea"/>
                <a:cs typeface="+mn-cs"/>
              </a:rPr>
              <a:t> nisi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aliquip</a:t>
            </a:r>
            <a:r>
              <a:rPr lang="en-US" sz="1400" b="0" i="0" kern="1200" dirty="0">
                <a:solidFill>
                  <a:srgbClr val="58595B"/>
                </a:solidFill>
                <a:effectLst/>
                <a:latin typeface="Helvetica" pitchFamily="2" charset="0"/>
                <a:ea typeface="+mn-ea"/>
                <a:cs typeface="+mn-cs"/>
              </a:rPr>
              <a:t> ex </a:t>
            </a:r>
            <a:r>
              <a:rPr lang="en-US" sz="1400" b="0" i="0" kern="1200" dirty="0" err="1">
                <a:solidFill>
                  <a:srgbClr val="58595B"/>
                </a:solidFill>
                <a:effectLst/>
                <a:latin typeface="Helvetica" pitchFamily="2" charset="0"/>
                <a:ea typeface="+mn-ea"/>
                <a:cs typeface="+mn-cs"/>
              </a:rPr>
              <a:t>ead</a:t>
            </a:r>
            <a:r>
              <a:rPr lang="en-US" sz="1400" b="0" i="0" kern="1200" dirty="0">
                <a:solidFill>
                  <a:srgbClr val="58595B"/>
                </a:solidFill>
                <a:effectLst/>
                <a:latin typeface="Helvetica" pitchFamily="2" charset="0"/>
                <a:ea typeface="+mn-ea"/>
                <a:cs typeface="+mn-cs"/>
              </a:rPr>
              <a:t>.</a:t>
            </a:r>
          </a:p>
        </p:txBody>
      </p:sp>
      <p:sp>
        <p:nvSpPr>
          <p:cNvPr id="10" name="Text Placeholder 23">
            <a:extLst>
              <a:ext uri="{FF2B5EF4-FFF2-40B4-BE49-F238E27FC236}">
                <a16:creationId xmlns:a16="http://schemas.microsoft.com/office/drawing/2014/main" id="{EB34CDE8-07FA-F046-AA33-DDF5668DE685}"/>
              </a:ext>
            </a:extLst>
          </p:cNvPr>
          <p:cNvSpPr>
            <a:spLocks noGrp="1"/>
          </p:cNvSpPr>
          <p:nvPr>
            <p:ph type="body" sz="quarter" idx="21" hasCustomPrompt="1"/>
          </p:nvPr>
        </p:nvSpPr>
        <p:spPr>
          <a:xfrm>
            <a:off x="640080" y="1188720"/>
            <a:ext cx="3840479" cy="219456"/>
          </a:xfrm>
          <a:prstGeom prst="rect">
            <a:avLst/>
          </a:prstGeom>
        </p:spPr>
        <p:txBody>
          <a:bodyPr lIns="0" rIns="365760"/>
          <a:lstStyle>
            <a:lvl1pPr marL="0" indent="0">
              <a:lnSpc>
                <a:spcPct val="100000"/>
              </a:lnSpc>
              <a:buFontTx/>
              <a:buNone/>
              <a:defRPr b="1" i="0" cap="all" baseline="0">
                <a:latin typeface="Helvetica" pitchFamily="2" charset="0"/>
              </a:defRPr>
            </a:lvl1pPr>
          </a:lstStyle>
          <a:p>
            <a:pPr lvl="0"/>
            <a:r>
              <a:rPr lang="en-US" dirty="0"/>
              <a:t>SUBHEAD</a:t>
            </a:r>
          </a:p>
        </p:txBody>
      </p:sp>
      <p:sp>
        <p:nvSpPr>
          <p:cNvPr id="3" name="Picture Placeholder 2">
            <a:extLst>
              <a:ext uri="{FF2B5EF4-FFF2-40B4-BE49-F238E27FC236}">
                <a16:creationId xmlns:a16="http://schemas.microsoft.com/office/drawing/2014/main" id="{3567B317-BBC9-8047-B52F-0FE9612A42BF}"/>
              </a:ext>
            </a:extLst>
          </p:cNvPr>
          <p:cNvSpPr>
            <a:spLocks noGrp="1"/>
          </p:cNvSpPr>
          <p:nvPr>
            <p:ph type="pic" sz="quarter" idx="22"/>
          </p:nvPr>
        </p:nvSpPr>
        <p:spPr>
          <a:xfrm>
            <a:off x="4480559" y="1188720"/>
            <a:ext cx="3931920" cy="3291840"/>
          </a:xfrm>
          <a:prstGeom prst="rect">
            <a:avLst/>
          </a:prstGeom>
          <a:solidFill>
            <a:srgbClr val="DBE7F5"/>
          </a:solidFill>
        </p:spPr>
        <p:txBody>
          <a:bodyPr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2" name="Title 1">
            <a:extLst>
              <a:ext uri="{FF2B5EF4-FFF2-40B4-BE49-F238E27FC236}">
                <a16:creationId xmlns:a16="http://schemas.microsoft.com/office/drawing/2014/main" id="{E9E129D3-DC40-9145-85FB-07D3D32FEFDC}"/>
              </a:ext>
            </a:extLst>
          </p:cNvPr>
          <p:cNvSpPr>
            <a:spLocks noGrp="1"/>
          </p:cNvSpPr>
          <p:nvPr>
            <p:ph type="title" hasCustomPrompt="1"/>
          </p:nvPr>
        </p:nvSpPr>
        <p:spPr/>
        <p:txBody>
          <a:bodyPr/>
          <a:lstStyle/>
          <a:p>
            <a:r>
              <a:rPr lang="en-US" dirty="0"/>
              <a:t>Header w/one image on right</a:t>
            </a:r>
          </a:p>
        </p:txBody>
      </p:sp>
    </p:spTree>
    <p:extLst>
      <p:ext uri="{BB962C8B-B14F-4D97-AF65-F5344CB8AC3E}">
        <p14:creationId xmlns:p14="http://schemas.microsoft.com/office/powerpoint/2010/main" val="407242905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er w/two images">
    <p:spTree>
      <p:nvGrpSpPr>
        <p:cNvPr id="1" name=""/>
        <p:cNvGrpSpPr/>
        <p:nvPr/>
      </p:nvGrpSpPr>
      <p:grpSpPr>
        <a:xfrm>
          <a:off x="0" y="0"/>
          <a:ext cx="0" cy="0"/>
          <a:chOff x="0" y="0"/>
          <a:chExt cx="0" cy="0"/>
        </a:xfrm>
      </p:grpSpPr>
      <p:sp>
        <p:nvSpPr>
          <p:cNvPr id="30" name="Date Placeholder 29">
            <a:extLst>
              <a:ext uri="{FF2B5EF4-FFF2-40B4-BE49-F238E27FC236}">
                <a16:creationId xmlns:a16="http://schemas.microsoft.com/office/drawing/2014/main" id="{1F6F2740-8429-6B4A-A574-66C4F5DDF862}"/>
              </a:ext>
            </a:extLst>
          </p:cNvPr>
          <p:cNvSpPr>
            <a:spLocks noGrp="1"/>
          </p:cNvSpPr>
          <p:nvPr>
            <p:ph type="dt" sz="half" idx="18"/>
          </p:nvPr>
        </p:nvSpPr>
        <p:spPr/>
        <p:txBody>
          <a:bodyPr/>
          <a:lstStyle/>
          <a:p>
            <a:fld id="{FE467E6B-9A71-6D40-8626-10A71C7AA91F}" type="datetime4">
              <a:rPr lang="en-US" smtClean="0"/>
              <a:t>May 18, 2020</a:t>
            </a:fld>
            <a:endParaRPr lang="en-US" dirty="0"/>
          </a:p>
        </p:txBody>
      </p:sp>
      <p:sp>
        <p:nvSpPr>
          <p:cNvPr id="31" name="Slide Number Placeholder 30">
            <a:extLst>
              <a:ext uri="{FF2B5EF4-FFF2-40B4-BE49-F238E27FC236}">
                <a16:creationId xmlns:a16="http://schemas.microsoft.com/office/drawing/2014/main" id="{761AA930-3E3D-D743-BA3C-3CC35B2CB369}"/>
              </a:ext>
            </a:extLst>
          </p:cNvPr>
          <p:cNvSpPr>
            <a:spLocks noGrp="1"/>
          </p:cNvSpPr>
          <p:nvPr>
            <p:ph type="sldNum" sz="quarter" idx="19"/>
          </p:nvPr>
        </p:nvSpPr>
        <p:spPr/>
        <p:txBody>
          <a:bodyPr/>
          <a:lstStyle/>
          <a:p>
            <a:fld id="{B6238B5B-F19C-E947-A0BC-87BD7983F871}" type="slidenum">
              <a:rPr lang="en-US" smtClean="0"/>
              <a:pPr/>
              <a:t>‹#›</a:t>
            </a:fld>
            <a:endParaRPr lang="en-US" dirty="0"/>
          </a:p>
        </p:txBody>
      </p:sp>
      <p:sp>
        <p:nvSpPr>
          <p:cNvPr id="11" name="Picture Placeholder 2">
            <a:extLst>
              <a:ext uri="{FF2B5EF4-FFF2-40B4-BE49-F238E27FC236}">
                <a16:creationId xmlns:a16="http://schemas.microsoft.com/office/drawing/2014/main" id="{1DAC8BF1-9424-6B48-95ED-2528BCFCB126}"/>
              </a:ext>
            </a:extLst>
          </p:cNvPr>
          <p:cNvSpPr>
            <a:spLocks noGrp="1"/>
          </p:cNvSpPr>
          <p:nvPr>
            <p:ph type="pic" sz="quarter" idx="23"/>
          </p:nvPr>
        </p:nvSpPr>
        <p:spPr>
          <a:xfrm>
            <a:off x="639952"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2" name="Text Placeholder 19">
            <a:extLst>
              <a:ext uri="{FF2B5EF4-FFF2-40B4-BE49-F238E27FC236}">
                <a16:creationId xmlns:a16="http://schemas.microsoft.com/office/drawing/2014/main" id="{1F4621DD-0EC3-7B40-9C5B-544E9945AB7E}"/>
              </a:ext>
            </a:extLst>
          </p:cNvPr>
          <p:cNvSpPr>
            <a:spLocks noGrp="1"/>
          </p:cNvSpPr>
          <p:nvPr>
            <p:ph type="body" sz="quarter" idx="28" hasCustomPrompt="1"/>
          </p:nvPr>
        </p:nvSpPr>
        <p:spPr>
          <a:xfrm>
            <a:off x="64008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
        <p:nvSpPr>
          <p:cNvPr id="2" name="Title 1">
            <a:extLst>
              <a:ext uri="{FF2B5EF4-FFF2-40B4-BE49-F238E27FC236}">
                <a16:creationId xmlns:a16="http://schemas.microsoft.com/office/drawing/2014/main" id="{83A7ADB9-B0E1-624C-B3FB-2E094D93977F}"/>
              </a:ext>
            </a:extLst>
          </p:cNvPr>
          <p:cNvSpPr>
            <a:spLocks noGrp="1"/>
          </p:cNvSpPr>
          <p:nvPr>
            <p:ph type="title" hasCustomPrompt="1"/>
          </p:nvPr>
        </p:nvSpPr>
        <p:spPr/>
        <p:txBody>
          <a:bodyPr/>
          <a:lstStyle/>
          <a:p>
            <a:r>
              <a:rPr lang="en-US" dirty="0"/>
              <a:t>Header w/two images</a:t>
            </a:r>
          </a:p>
        </p:txBody>
      </p:sp>
      <p:sp>
        <p:nvSpPr>
          <p:cNvPr id="13" name="Picture Placeholder 2">
            <a:extLst>
              <a:ext uri="{FF2B5EF4-FFF2-40B4-BE49-F238E27FC236}">
                <a16:creationId xmlns:a16="http://schemas.microsoft.com/office/drawing/2014/main" id="{9C652879-E485-9847-B5DA-F17C66D89A13}"/>
              </a:ext>
            </a:extLst>
          </p:cNvPr>
          <p:cNvSpPr>
            <a:spLocks noGrp="1"/>
          </p:cNvSpPr>
          <p:nvPr>
            <p:ph type="pic" sz="quarter" idx="29"/>
          </p:nvPr>
        </p:nvSpPr>
        <p:spPr>
          <a:xfrm>
            <a:off x="4663440" y="1188720"/>
            <a:ext cx="3749039" cy="2057400"/>
          </a:xfrm>
          <a:prstGeom prst="rect">
            <a:avLst/>
          </a:prstGeom>
          <a:solidFill>
            <a:srgbClr val="DBE7F5"/>
          </a:solidFill>
        </p:spPr>
        <p:txBody>
          <a:bodyPr wrap="none" anchor="t" anchorCtr="1"/>
          <a:lstStyle>
            <a:lvl1pPr marL="0" indent="0" algn="ctr">
              <a:buFontTx/>
              <a:buNone/>
              <a:defRPr b="0" i="0">
                <a:solidFill>
                  <a:srgbClr val="898989"/>
                </a:solidFill>
                <a:latin typeface="Helvetica Regular" pitchFamily="2" charset="0"/>
              </a:defRPr>
            </a:lvl1pPr>
          </a:lstStyle>
          <a:p>
            <a:r>
              <a:rPr lang="en-US"/>
              <a:t>Click icon to add picture</a:t>
            </a:r>
            <a:endParaRPr lang="en-US" dirty="0"/>
          </a:p>
        </p:txBody>
      </p:sp>
      <p:sp>
        <p:nvSpPr>
          <p:cNvPr id="14" name="Text Placeholder 19">
            <a:extLst>
              <a:ext uri="{FF2B5EF4-FFF2-40B4-BE49-F238E27FC236}">
                <a16:creationId xmlns:a16="http://schemas.microsoft.com/office/drawing/2014/main" id="{3075D6A2-6D65-FC47-AC64-35561CC02CFD}"/>
              </a:ext>
            </a:extLst>
          </p:cNvPr>
          <p:cNvSpPr>
            <a:spLocks noGrp="1"/>
          </p:cNvSpPr>
          <p:nvPr>
            <p:ph type="body" sz="quarter" idx="30" hasCustomPrompt="1"/>
          </p:nvPr>
        </p:nvSpPr>
        <p:spPr>
          <a:xfrm>
            <a:off x="4663440" y="3291840"/>
            <a:ext cx="3749039" cy="822960"/>
          </a:xfrm>
          <a:prstGeom prst="rect">
            <a:avLst/>
          </a:prstGeom>
        </p:spPr>
        <p:txBody>
          <a:bodyPr lIns="0" tIns="182880" b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b="0" i="0" baseline="0">
                <a:solidFill>
                  <a:srgbClr val="58595B"/>
                </a:solidFill>
                <a:latin typeface="Helvetica Regular" pitchFamily="2" charset="0"/>
              </a:defRPr>
            </a:lvl1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400" b="0" i="0" kern="1200" dirty="0">
                <a:solidFill>
                  <a:srgbClr val="58595B"/>
                </a:solidFill>
                <a:effectLst/>
                <a:latin typeface="Helvetica" pitchFamily="2" charset="0"/>
                <a:ea typeface="+mn-ea"/>
                <a:cs typeface="+mn-cs"/>
              </a:rPr>
              <a:t>Lorem ipsum dolor sit </a:t>
            </a:r>
            <a:r>
              <a:rPr lang="en-US" sz="1400" b="0" i="0" kern="1200" dirty="0" err="1">
                <a:solidFill>
                  <a:srgbClr val="58595B"/>
                </a:solidFill>
                <a:effectLst/>
                <a:latin typeface="Helvetica" pitchFamily="2" charset="0"/>
                <a:ea typeface="+mn-ea"/>
                <a:cs typeface="+mn-cs"/>
              </a:rPr>
              <a:t>amet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consectetur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adipiscing</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elit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sed</a:t>
            </a:r>
            <a:r>
              <a:rPr lang="en-US" sz="1400" b="0" i="0" kern="1200" dirty="0">
                <a:solidFill>
                  <a:srgbClr val="58595B"/>
                </a:solidFill>
                <a:effectLst/>
                <a:latin typeface="Helvetica" pitchFamily="2" charset="0"/>
                <a:ea typeface="+mn-ea"/>
                <a:cs typeface="+mn-cs"/>
              </a:rPr>
              <a:t> do </a:t>
            </a:r>
            <a:r>
              <a:rPr lang="en-US" sz="1400" b="0" i="0" kern="1200" dirty="0" err="1">
                <a:solidFill>
                  <a:srgbClr val="58595B"/>
                </a:solidFill>
                <a:effectLst/>
                <a:latin typeface="Helvetica" pitchFamily="2" charset="0"/>
                <a:ea typeface="+mn-ea"/>
                <a:cs typeface="+mn-cs"/>
              </a:rPr>
              <a:t>eiusmod</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tempor</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incididunt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ut</a:t>
            </a:r>
            <a:r>
              <a:rPr lang="en-US" sz="1400" b="0" i="0" kern="1200" dirty="0">
                <a:solidFill>
                  <a:srgbClr val="58595B"/>
                </a:solidFill>
                <a:effectLst/>
                <a:latin typeface="Helvetica" pitchFamily="2" charset="0"/>
                <a:ea typeface="+mn-ea"/>
                <a:cs typeface="+mn-cs"/>
              </a:rPr>
              <a:t> </a:t>
            </a:r>
            <a:r>
              <a:rPr lang="en-US" sz="1400" b="0" i="0" kern="1200" dirty="0" err="1">
                <a:solidFill>
                  <a:srgbClr val="58595B"/>
                </a:solidFill>
                <a:effectLst/>
                <a:latin typeface="Helvetica" pitchFamily="2" charset="0"/>
                <a:ea typeface="+mn-ea"/>
                <a:cs typeface="+mn-cs"/>
              </a:rPr>
              <a:t>labore</a:t>
            </a:r>
            <a:r>
              <a:rPr lang="en-US" sz="1400" b="0" i="0" kern="1200" dirty="0">
                <a:solidFill>
                  <a:srgbClr val="58595B"/>
                </a:solidFill>
                <a:effectLst/>
                <a:latin typeface="Helvetica" pitchFamily="2" charset="0"/>
                <a:ea typeface="+mn-ea"/>
                <a:cs typeface="+mn-cs"/>
              </a:rPr>
              <a:t> et dolore.</a:t>
            </a:r>
          </a:p>
        </p:txBody>
      </p:sp>
    </p:spTree>
    <p:extLst>
      <p:ext uri="{BB962C8B-B14F-4D97-AF65-F5344CB8AC3E}">
        <p14:creationId xmlns:p14="http://schemas.microsoft.com/office/powerpoint/2010/main" val="1883725414"/>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19.xml"/><Relationship Id="rId4" Type="http://schemas.openxmlformats.org/officeDocument/2006/relationships/image" Target="../media/image5.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4" name="Brand logo">
            <a:extLst>
              <a:ext uri="{FF2B5EF4-FFF2-40B4-BE49-F238E27FC236}">
                <a16:creationId xmlns:a16="http://schemas.microsoft.com/office/drawing/2014/main" id="{B905BEBE-FC81-0D47-9AF4-9E365522863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2900" y="4724784"/>
            <a:ext cx="423229" cy="136525"/>
          </a:xfrm>
          <a:prstGeom prst="rect">
            <a:avLst/>
          </a:prstGeom>
        </p:spPr>
      </p:pic>
      <p:sp>
        <p:nvSpPr>
          <p:cNvPr id="17" name="Header rule">
            <a:extLst>
              <a:ext uri="{FF2B5EF4-FFF2-40B4-BE49-F238E27FC236}">
                <a16:creationId xmlns:a16="http://schemas.microsoft.com/office/drawing/2014/main" id="{98E6E0B5-9270-574F-A10E-09DA8982DB02}"/>
              </a:ext>
            </a:extLst>
          </p:cNvPr>
          <p:cNvSpPr/>
          <p:nvPr/>
        </p:nvSpPr>
        <p:spPr>
          <a:xfrm>
            <a:off x="640080" y="821642"/>
            <a:ext cx="7772400" cy="36576"/>
          </a:xfrm>
          <a:prstGeom prst="rect">
            <a:avLst/>
          </a:prstGeom>
          <a:solidFill>
            <a:srgbClr val="2774AE"/>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t" anchorCtr="0"/>
          <a:lstStyle/>
          <a:p>
            <a:pPr algn="ctr"/>
            <a:endParaRPr lang="en-US" b="0" i="0" dirty="0">
              <a:latin typeface="Helvetica Regular" pitchFamily="2" charset="0"/>
            </a:endParaRPr>
          </a:p>
        </p:txBody>
      </p:sp>
      <p:sp>
        <p:nvSpPr>
          <p:cNvPr id="22" name="Title Placeholder">
            <a:extLst>
              <a:ext uri="{FF2B5EF4-FFF2-40B4-BE49-F238E27FC236}">
                <a16:creationId xmlns:a16="http://schemas.microsoft.com/office/drawing/2014/main" id="{7143B24C-1C3A-8E4C-BD32-A8A3EF401E90}"/>
              </a:ext>
            </a:extLst>
          </p:cNvPr>
          <p:cNvSpPr>
            <a:spLocks noGrp="1"/>
          </p:cNvSpPr>
          <p:nvPr>
            <p:ph type="title"/>
          </p:nvPr>
        </p:nvSpPr>
        <p:spPr>
          <a:xfrm>
            <a:off x="640079" y="367401"/>
            <a:ext cx="7772400" cy="389979"/>
          </a:xfrm>
          <a:prstGeom prst="rect">
            <a:avLst/>
          </a:prstGeom>
        </p:spPr>
        <p:txBody>
          <a:bodyPr vert="horz" wrap="square" lIns="0" tIns="0" rIns="0" bIns="0" rtlCol="0" anchor="b" anchorCtr="0">
            <a:spAutoFit/>
          </a:bodyPr>
          <a:lstStyle/>
          <a:p>
            <a:r>
              <a:rPr lang="en-US" dirty="0"/>
              <a:t>Click to edit Master title</a:t>
            </a:r>
          </a:p>
        </p:txBody>
      </p:sp>
      <p:sp>
        <p:nvSpPr>
          <p:cNvPr id="26" name="Date Placeholder">
            <a:extLst>
              <a:ext uri="{FF2B5EF4-FFF2-40B4-BE49-F238E27FC236}">
                <a16:creationId xmlns:a16="http://schemas.microsoft.com/office/drawing/2014/main" id="{8221B8DE-CEF2-934A-AC4E-99A13E490B7A}"/>
              </a:ext>
            </a:extLst>
          </p:cNvPr>
          <p:cNvSpPr>
            <a:spLocks noGrp="1"/>
          </p:cNvSpPr>
          <p:nvPr>
            <p:ph type="dt" sz="half" idx="2"/>
          </p:nvPr>
        </p:nvSpPr>
        <p:spPr>
          <a:xfrm>
            <a:off x="7407534" y="4754880"/>
            <a:ext cx="941832" cy="365760"/>
          </a:xfrm>
          <a:prstGeom prst="rect">
            <a:avLst/>
          </a:prstGeom>
        </p:spPr>
        <p:txBody>
          <a:bodyPr vert="horz" wrap="square" lIns="0" tIns="0" rIns="0" bIns="256032" rtlCol="0" anchor="t" anchorCtr="0">
            <a:spAutoFit/>
          </a:bodyPr>
          <a:lstStyle>
            <a:lvl1pPr algn="r">
              <a:lnSpc>
                <a:spcPct val="100000"/>
              </a:lnSpc>
              <a:defRPr sz="800" b="0" i="0">
                <a:solidFill>
                  <a:srgbClr val="898989"/>
                </a:solidFill>
                <a:latin typeface="Helvetica Regular" pitchFamily="2" charset="0"/>
              </a:defRPr>
            </a:lvl1pPr>
          </a:lstStyle>
          <a:p>
            <a:fld id="{8F65F54E-23BA-FB43-B77B-991F1BE0DB6C}" type="datetime4">
              <a:rPr lang="en-US" smtClean="0"/>
              <a:t>May 18, 2020</a:t>
            </a:fld>
            <a:endParaRPr lang="en-US" dirty="0"/>
          </a:p>
        </p:txBody>
      </p:sp>
      <p:sp>
        <p:nvSpPr>
          <p:cNvPr id="27" name="Slide Number Placeholder">
            <a:extLst>
              <a:ext uri="{FF2B5EF4-FFF2-40B4-BE49-F238E27FC236}">
                <a16:creationId xmlns:a16="http://schemas.microsoft.com/office/drawing/2014/main" id="{BB99265C-2058-D148-A5A5-70540F68B968}"/>
              </a:ext>
            </a:extLst>
          </p:cNvPr>
          <p:cNvSpPr>
            <a:spLocks noGrp="1"/>
          </p:cNvSpPr>
          <p:nvPr>
            <p:ph type="sldNum" sz="quarter" idx="4"/>
          </p:nvPr>
        </p:nvSpPr>
        <p:spPr>
          <a:xfrm>
            <a:off x="8686800" y="4754880"/>
            <a:ext cx="457200" cy="365760"/>
          </a:xfrm>
          <a:prstGeom prst="rect">
            <a:avLst/>
          </a:prstGeom>
        </p:spPr>
        <p:txBody>
          <a:bodyPr vert="horz" wrap="square" lIns="0" tIns="0" rIns="0" bIns="256032" rtlCol="0" anchor="t" anchorCtr="0">
            <a:spAutoFit/>
          </a:bodyPr>
          <a:lstStyle>
            <a:lvl1pPr algn="l">
              <a:lnSpc>
                <a:spcPct val="100000"/>
              </a:lnSpc>
              <a:defRPr sz="800" b="0" i="0">
                <a:solidFill>
                  <a:srgbClr val="898989"/>
                </a:solidFill>
                <a:latin typeface="Helvetica Regular" pitchFamily="2" charset="0"/>
              </a:defRPr>
            </a:lvl1pPr>
          </a:lstStyle>
          <a:p>
            <a:fld id="{B6238B5B-F19C-E947-A0BC-87BD7983F871}" type="slidenum">
              <a:rPr lang="en-US" smtClean="0"/>
              <a:pPr/>
              <a:t>‹#›</a:t>
            </a:fld>
            <a:endParaRPr lang="en-US" dirty="0"/>
          </a:p>
        </p:txBody>
      </p:sp>
      <p:sp>
        <p:nvSpPr>
          <p:cNvPr id="9" name="Text Placeholder-left">
            <a:extLst>
              <a:ext uri="{FF2B5EF4-FFF2-40B4-BE49-F238E27FC236}">
                <a16:creationId xmlns:a16="http://schemas.microsoft.com/office/drawing/2014/main" id="{780A88FB-C016-B145-BF42-9CAF49E61B24}"/>
              </a:ext>
            </a:extLst>
          </p:cNvPr>
          <p:cNvSpPr txBox="1">
            <a:spLocks/>
          </p:cNvSpPr>
          <p:nvPr/>
        </p:nvSpPr>
        <p:spPr>
          <a:xfrm>
            <a:off x="1097280" y="4773168"/>
            <a:ext cx="2651760" cy="369973"/>
          </a:xfrm>
          <a:prstGeom prst="rect">
            <a:avLst/>
          </a:prstGeom>
        </p:spPr>
        <p:txBody>
          <a:bodyPr wrap="square" lIns="0" tIns="0" rIns="0" bIns="256032">
            <a:spAutoFit/>
          </a:bodyPr>
          <a:lstStyle>
            <a:lvl1pPr marL="0" indent="0" algn="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err="1">
                <a:latin typeface="Helvetica Regular" pitchFamily="2" charset="0"/>
              </a:rPr>
              <a:t>QCBio</a:t>
            </a:r>
            <a:r>
              <a:rPr lang="en-US" b="0" i="0" dirty="0">
                <a:latin typeface="Helvetica Regular" pitchFamily="2" charset="0"/>
              </a:rPr>
              <a:t> Collaboratory</a:t>
            </a:r>
          </a:p>
        </p:txBody>
      </p:sp>
      <p:sp>
        <p:nvSpPr>
          <p:cNvPr id="10" name="Text Placeholder-middle">
            <a:extLst>
              <a:ext uri="{FF2B5EF4-FFF2-40B4-BE49-F238E27FC236}">
                <a16:creationId xmlns:a16="http://schemas.microsoft.com/office/drawing/2014/main" id="{1D05E4E6-3004-4849-9241-63072375FC1B}"/>
              </a:ext>
            </a:extLst>
          </p:cNvPr>
          <p:cNvSpPr txBox="1">
            <a:spLocks/>
          </p:cNvSpPr>
          <p:nvPr/>
        </p:nvSpPr>
        <p:spPr>
          <a:xfrm>
            <a:off x="3840480" y="4773168"/>
            <a:ext cx="3474720" cy="369973"/>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a:latin typeface="Helvetica Regular" pitchFamily="2" charset="0"/>
              </a:rPr>
              <a:t>Metagenomics Workshop</a:t>
            </a:r>
          </a:p>
        </p:txBody>
      </p:sp>
      <p:sp>
        <p:nvSpPr>
          <p:cNvPr id="4" name="Text Placeholder 3">
            <a:extLst>
              <a:ext uri="{FF2B5EF4-FFF2-40B4-BE49-F238E27FC236}">
                <a16:creationId xmlns:a16="http://schemas.microsoft.com/office/drawing/2014/main" id="{883B9C53-1485-764E-86F1-EF642FC86547}"/>
              </a:ext>
            </a:extLst>
          </p:cNvPr>
          <p:cNvSpPr>
            <a:spLocks noGrp="1"/>
          </p:cNvSpPr>
          <p:nvPr>
            <p:ph type="body" idx="1"/>
          </p:nvPr>
        </p:nvSpPr>
        <p:spPr>
          <a:xfrm>
            <a:off x="1097280" y="1188720"/>
            <a:ext cx="7315199" cy="1175771"/>
          </a:xfrm>
          <a:prstGeom prst="rect">
            <a:avLst/>
          </a:prstGeom>
        </p:spPr>
        <p:txBody>
          <a:bodyPr vert="horz"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7186469"/>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8" r:id="rId13"/>
    <p:sldLayoutId id="2147483825" r:id="rId14"/>
    <p:sldLayoutId id="2147483826" r:id="rId15"/>
    <p:sldLayoutId id="2147483827" r:id="rId16"/>
    <p:sldLayoutId id="2147483829" r:id="rId17"/>
    <p:sldLayoutId id="2147483830" r:id="rId18"/>
  </p:sldLayoutIdLst>
  <p:hf hdr="0" ftr="0"/>
  <p:txStyles>
    <p:titleStyle>
      <a:lvl1pPr algn="l" defTabSz="685800" rtl="0" eaLnBrk="1" latinLnBrk="0" hangingPunct="1">
        <a:lnSpc>
          <a:spcPct val="90000"/>
        </a:lnSpc>
        <a:spcBef>
          <a:spcPct val="0"/>
        </a:spcBef>
        <a:buNone/>
        <a:defRPr sz="2800" b="1" i="0" kern="1200" baseline="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100000">
              <a:srgbClr val="2774AE"/>
            </a:gs>
          </a:gsLst>
          <a:lin ang="0" scaled="0"/>
        </a:gra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37C7160C-D279-C84E-A714-5CF37C5CC49F}"/>
              </a:ext>
            </a:extLst>
          </p:cNvPr>
          <p:cNvSpPr/>
          <p:nvPr/>
        </p:nvSpPr>
        <p:spPr>
          <a:xfrm>
            <a:off x="0" y="0"/>
            <a:ext cx="9144000" cy="51365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Helvetica Regular" pitchFamily="2" charset="0"/>
            </a:endParaRPr>
          </a:p>
        </p:txBody>
      </p:sp>
      <p:graphicFrame>
        <p:nvGraphicFramePr>
          <p:cNvPr id="15" name="Table 14" hidden="1">
            <a:extLst>
              <a:ext uri="{FF2B5EF4-FFF2-40B4-BE49-F238E27FC236}">
                <a16:creationId xmlns:a16="http://schemas.microsoft.com/office/drawing/2014/main" id="{2684D85E-2681-5C44-AFBC-F0E79677A166}"/>
              </a:ext>
            </a:extLst>
          </p:cNvPr>
          <p:cNvGraphicFramePr>
            <a:graphicFrameLocks noGrp="1"/>
          </p:cNvGraphicFramePr>
          <p:nvPr>
            <p:extLst>
              <p:ext uri="{D42A27DB-BD31-4B8C-83A1-F6EECF244321}">
                <p14:modId xmlns:p14="http://schemas.microsoft.com/office/powerpoint/2010/main" val="1915787603"/>
              </p:ext>
            </p:extLst>
          </p:nvPr>
        </p:nvGraphicFramePr>
        <p:xfrm>
          <a:off x="685800" y="356673"/>
          <a:ext cx="7772400" cy="458139"/>
        </p:xfrm>
        <a:graphic>
          <a:graphicData uri="http://schemas.openxmlformats.org/drawingml/2006/table">
            <a:tbl>
              <a:tblPr firstRow="1" bandRow="1">
                <a:tableStyleId>{5C22544A-7EE6-4342-B048-85BDC9FD1C3A}</a:tableStyleId>
              </a:tblPr>
              <a:tblGrid>
                <a:gridCol w="7772400">
                  <a:extLst>
                    <a:ext uri="{9D8B030D-6E8A-4147-A177-3AD203B41FA5}">
                      <a16:colId xmlns:a16="http://schemas.microsoft.com/office/drawing/2014/main" val="4064186770"/>
                    </a:ext>
                  </a:extLst>
                </a:gridCol>
              </a:tblGrid>
              <a:tr h="458139">
                <a:tc>
                  <a:txBody>
                    <a:bodyPr/>
                    <a:lstStyle/>
                    <a:p>
                      <a:pPr>
                        <a:lnSpc>
                          <a:spcPct val="100000"/>
                        </a:lnSpc>
                      </a:pPr>
                      <a:r>
                        <a:rPr lang="en-US" sz="2800" b="0" i="0" dirty="0">
                          <a:ln>
                            <a:noFill/>
                          </a:ln>
                          <a:solidFill>
                            <a:srgbClr val="58595B"/>
                          </a:solidFill>
                          <a:latin typeface="Helvetica Regular" pitchFamily="2" charset="0"/>
                          <a:cs typeface="Arial" panose="020B0604020202020204" pitchFamily="34" charset="0"/>
                        </a:rPr>
                        <a:t>Preferred Header Size</a:t>
                      </a:r>
                      <a:endParaRPr lang="en-US" sz="2800" b="0" i="0" dirty="0">
                        <a:ln>
                          <a:noFill/>
                        </a:ln>
                        <a:latin typeface="Helvetica Regular" pitchFamily="2" charset="0"/>
                      </a:endParaRPr>
                    </a:p>
                  </a:txBody>
                  <a:tcPr marL="0" marR="0" marT="0" marB="18288">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rgbClr val="2774AE"/>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57412292"/>
                  </a:ext>
                </a:extLst>
              </a:tr>
            </a:tbl>
          </a:graphicData>
        </a:graphic>
      </p:graphicFrame>
      <p:pic>
        <p:nvPicPr>
          <p:cNvPr id="9" name="brand logo-white">
            <a:extLst>
              <a:ext uri="{FF2B5EF4-FFF2-40B4-BE49-F238E27FC236}">
                <a16:creationId xmlns:a16="http://schemas.microsoft.com/office/drawing/2014/main" id="{51676347-45D6-CD47-AAC8-2B1B358153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2900" y="4727575"/>
            <a:ext cx="423229" cy="136525"/>
          </a:xfrm>
          <a:prstGeom prst="rect">
            <a:avLst/>
          </a:prstGeom>
        </p:spPr>
      </p:pic>
      <p:sp>
        <p:nvSpPr>
          <p:cNvPr id="10" name="Date Placeholder">
            <a:extLst>
              <a:ext uri="{FF2B5EF4-FFF2-40B4-BE49-F238E27FC236}">
                <a16:creationId xmlns:a16="http://schemas.microsoft.com/office/drawing/2014/main" id="{FA478317-E98C-5C4D-8ED4-27BAFC60FBB0}"/>
              </a:ext>
            </a:extLst>
          </p:cNvPr>
          <p:cNvSpPr txBox="1">
            <a:spLocks/>
          </p:cNvSpPr>
          <p:nvPr/>
        </p:nvSpPr>
        <p:spPr>
          <a:xfrm>
            <a:off x="7407534" y="4754880"/>
            <a:ext cx="941832" cy="381643"/>
          </a:xfrm>
          <a:prstGeom prst="rect">
            <a:avLst/>
          </a:prstGeom>
        </p:spPr>
        <p:txBody>
          <a:bodyPr vert="horz" wrap="square" lIns="0" tIns="0" rIns="0" bIns="256032" rtlCol="0" anchor="t" anchorCtr="0">
            <a:spAutoFit/>
          </a:bodyPr>
          <a:lstStyle>
            <a:defPPr>
              <a:defRPr lang="en-US"/>
            </a:defPPr>
            <a:lvl1pPr marL="0" algn="r"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DB7B64D7-70E9-C546-AE78-4C392EDC5411}" type="datetime4">
              <a:rPr lang="en-US" smtClean="0">
                <a:solidFill>
                  <a:schemeClr val="bg1"/>
                </a:solidFill>
              </a:rPr>
              <a:pPr/>
              <a:t>May 18, 2020</a:t>
            </a:fld>
            <a:endParaRPr lang="en-US" dirty="0">
              <a:solidFill>
                <a:schemeClr val="bg1"/>
              </a:solidFill>
            </a:endParaRPr>
          </a:p>
        </p:txBody>
      </p:sp>
      <p:sp>
        <p:nvSpPr>
          <p:cNvPr id="11" name="Slide Number Placeholder">
            <a:extLst>
              <a:ext uri="{FF2B5EF4-FFF2-40B4-BE49-F238E27FC236}">
                <a16:creationId xmlns:a16="http://schemas.microsoft.com/office/drawing/2014/main" id="{DA79644A-3B18-374D-AEC4-AF294BA47711}"/>
              </a:ext>
            </a:extLst>
          </p:cNvPr>
          <p:cNvSpPr txBox="1">
            <a:spLocks/>
          </p:cNvSpPr>
          <p:nvPr/>
        </p:nvSpPr>
        <p:spPr>
          <a:xfrm>
            <a:off x="8686800" y="4754880"/>
            <a:ext cx="457200" cy="381643"/>
          </a:xfrm>
          <a:prstGeom prst="rect">
            <a:avLst/>
          </a:prstGeom>
        </p:spPr>
        <p:txBody>
          <a:bodyPr vert="horz" wrap="square" lIns="0" tIns="0" rIns="0" bIns="256032" rtlCol="0" anchor="t" anchorCtr="0">
            <a:spAutoFit/>
          </a:bodyPr>
          <a:lstStyle>
            <a:defPPr>
              <a:defRPr lang="en-US"/>
            </a:defPPr>
            <a:lvl1pPr marL="0" algn="l" defTabSz="685800" rtl="0" eaLnBrk="1" latinLnBrk="0" hangingPunct="1">
              <a:lnSpc>
                <a:spcPct val="100000"/>
              </a:lnSpc>
              <a:defRPr sz="800" b="0" i="0" kern="1200">
                <a:solidFill>
                  <a:srgbClr val="898989"/>
                </a:solidFill>
                <a:latin typeface="Helvetica Regular" pitchFamily="2" charset="0"/>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solidFill>
                  <a:schemeClr val="bg1"/>
                </a:solidFill>
              </a:rPr>
              <a:pPr/>
              <a:t>‹#›</a:t>
            </a:fld>
            <a:endParaRPr lang="en-US" dirty="0">
              <a:solidFill>
                <a:schemeClr val="bg1"/>
              </a:solidFill>
            </a:endParaRPr>
          </a:p>
        </p:txBody>
      </p:sp>
      <p:sp>
        <p:nvSpPr>
          <p:cNvPr id="12" name="Text Placeholder-left">
            <a:extLst>
              <a:ext uri="{FF2B5EF4-FFF2-40B4-BE49-F238E27FC236}">
                <a16:creationId xmlns:a16="http://schemas.microsoft.com/office/drawing/2014/main" id="{23F08363-883B-8749-9AEA-BC16C3EB8CE3}"/>
              </a:ext>
            </a:extLst>
          </p:cNvPr>
          <p:cNvSpPr txBox="1">
            <a:spLocks/>
          </p:cNvSpPr>
          <p:nvPr/>
        </p:nvSpPr>
        <p:spPr>
          <a:xfrm>
            <a:off x="1097280" y="4773168"/>
            <a:ext cx="2651760" cy="369973"/>
          </a:xfrm>
          <a:prstGeom prst="rect">
            <a:avLst/>
          </a:prstGeom>
        </p:spPr>
        <p:txBody>
          <a:bodyPr wrap="square" lIns="0" tIns="0" rIns="0" bIns="256032">
            <a:spAutoFit/>
          </a:bodyPr>
          <a:lstStyle>
            <a:lvl1pPr marL="0" indent="0" algn="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a:solidFill>
                  <a:schemeClr val="bg1"/>
                </a:solidFill>
                <a:latin typeface="Helvetica Regular" pitchFamily="2" charset="0"/>
              </a:rPr>
              <a:t>Department Name (edit in Slide Master)</a:t>
            </a:r>
          </a:p>
        </p:txBody>
      </p:sp>
      <p:sp>
        <p:nvSpPr>
          <p:cNvPr id="13" name="Text Placeholder-middle">
            <a:extLst>
              <a:ext uri="{FF2B5EF4-FFF2-40B4-BE49-F238E27FC236}">
                <a16:creationId xmlns:a16="http://schemas.microsoft.com/office/drawing/2014/main" id="{71380050-84F1-D143-BCF2-F067E310EFE8}"/>
              </a:ext>
            </a:extLst>
          </p:cNvPr>
          <p:cNvSpPr txBox="1">
            <a:spLocks/>
          </p:cNvSpPr>
          <p:nvPr/>
        </p:nvSpPr>
        <p:spPr>
          <a:xfrm>
            <a:off x="3840480" y="4773168"/>
            <a:ext cx="3474720" cy="369973"/>
          </a:xfrm>
          <a:prstGeom prst="rect">
            <a:avLst/>
          </a:prstGeom>
        </p:spPr>
        <p:txBody>
          <a:bodyPr wrap="square" lIns="0" tIns="0" rIns="0" bIns="256032">
            <a:spAutoFit/>
          </a:bodyPr>
          <a:lstStyle>
            <a:lvl1pPr marL="0" indent="0" algn="ctr" defTabSz="685800" rtl="0" eaLnBrk="1" latinLnBrk="0" hangingPunct="1">
              <a:lnSpc>
                <a:spcPct val="90000"/>
              </a:lnSpc>
              <a:spcBef>
                <a:spcPts val="750"/>
              </a:spcBef>
              <a:buFontTx/>
              <a:buNone/>
              <a:defRPr sz="800" kern="1200">
                <a:solidFill>
                  <a:srgbClr val="898989"/>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8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8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8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l"/>
            <a:r>
              <a:rPr lang="en-US" b="0" i="0" dirty="0">
                <a:solidFill>
                  <a:schemeClr val="bg1"/>
                </a:solidFill>
                <a:latin typeface="Helvetica Regular" pitchFamily="2" charset="0"/>
              </a:rPr>
              <a:t>Presentation Title (edit in Slide Master)</a:t>
            </a:r>
          </a:p>
        </p:txBody>
      </p:sp>
    </p:spTree>
    <p:extLst>
      <p:ext uri="{BB962C8B-B14F-4D97-AF65-F5344CB8AC3E}">
        <p14:creationId xmlns:p14="http://schemas.microsoft.com/office/powerpoint/2010/main" val="1216462480"/>
      </p:ext>
    </p:extLst>
  </p:cSld>
  <p:clrMap bg1="lt1" tx1="dk1" bg2="lt2" tx2="dk2" accent1="accent1" accent2="accent2" accent3="accent3" accent4="accent4" accent5="accent5" accent6="accent6" hlink="hlink" folHlink="folHlink"/>
  <p:sldLayoutIdLst>
    <p:sldLayoutId id="2147483811" r:id="rId1"/>
  </p:sldLayoutIdLst>
  <p:hf hdr="0" ftr="0"/>
  <p:txStyles>
    <p:titleStyle>
      <a:lvl1pPr algn="l" defTabSz="685800" rtl="0" eaLnBrk="1" latinLnBrk="0" hangingPunct="1">
        <a:lnSpc>
          <a:spcPct val="90000"/>
        </a:lnSpc>
        <a:spcBef>
          <a:spcPct val="0"/>
        </a:spcBef>
        <a:buNone/>
        <a:defRPr sz="2800" b="1" i="0" kern="1200">
          <a:solidFill>
            <a:srgbClr val="58595B"/>
          </a:solidFill>
          <a:latin typeface="Helvetica" pitchFamily="2" charset="0"/>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400" kern="1200">
          <a:solidFill>
            <a:srgbClr val="58595B"/>
          </a:solidFill>
          <a:latin typeface="Helvetica" pitchFamily="2" charset="0"/>
          <a:ea typeface="+mn-ea"/>
          <a:cs typeface="+mn-cs"/>
        </a:defRPr>
      </a:lvl1pPr>
      <a:lvl2pPr marL="342900" indent="0" algn="l" defTabSz="685800" rtl="0" eaLnBrk="1" latinLnBrk="0" hangingPunct="1">
        <a:lnSpc>
          <a:spcPct val="100000"/>
        </a:lnSpc>
        <a:spcBef>
          <a:spcPts val="375"/>
        </a:spcBef>
        <a:buFontTx/>
        <a:buNone/>
        <a:defRPr sz="1400" kern="1200">
          <a:solidFill>
            <a:srgbClr val="58595B"/>
          </a:solidFill>
          <a:latin typeface="Helvetica" pitchFamily="2"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b="1" i="0" kern="1200">
          <a:solidFill>
            <a:srgbClr val="58595B"/>
          </a:solidFill>
          <a:latin typeface="Helvetica" pitchFamily="2"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rgbClr val="58595B"/>
          </a:solidFill>
          <a:latin typeface="Helvetica" pitchFamily="2"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65.svg"/></Relationships>
</file>

<file path=ppt/slides/_rels/slide10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65.svg"/></Relationships>
</file>

<file path=ppt/slides/_rels/slide10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media/image66.jpeg"/><Relationship Id="rId4" Type="http://schemas.openxmlformats.org/officeDocument/2006/relationships/image" Target="../media/image65.svg"/></Relationships>
</file>

<file path=ppt/slides/_rels/slide10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12.xml"/><Relationship Id="rId5" Type="http://schemas.openxmlformats.org/officeDocument/2006/relationships/image" Target="../media/image66.jpeg"/><Relationship Id="rId4" Type="http://schemas.openxmlformats.org/officeDocument/2006/relationships/image" Target="../media/image65.svg"/></Relationships>
</file>

<file path=ppt/slides/_rels/slide10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70.t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71.tif"/><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72.tif"/><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image" Target="../media/image70.tif"/><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71.tif"/><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image" Target="../media/image70.tif"/><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7.png"/><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10.sv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sv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 Id="rId14" Type="http://schemas.openxmlformats.org/officeDocument/2006/relationships/image" Target="../media/image37.svg"/></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46.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8.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8.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18.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1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1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8.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diagramLayout" Target="../diagrams/layout15.xml"/><Relationship Id="rId7" Type="http://schemas.openxmlformats.org/officeDocument/2006/relationships/image" Target="../media/image49.png"/><Relationship Id="rId2" Type="http://schemas.openxmlformats.org/officeDocument/2006/relationships/diagramData" Target="../diagrams/data15.xml"/><Relationship Id="rId1" Type="http://schemas.openxmlformats.org/officeDocument/2006/relationships/slideLayout" Target="../slideLayouts/slideLayout1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8.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18.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18.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18.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8.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8.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8.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8.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18.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18.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8.xml"/></Relationships>
</file>

<file path=ppt/slides/_rels/slide8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8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8.xml"/></Relationships>
</file>

<file path=ppt/slides/_rels/slide8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8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8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5600A9-5681-478A-8B50-9E7CCE815D5F}"/>
              </a:ext>
            </a:extLst>
          </p:cNvPr>
          <p:cNvSpPr>
            <a:spLocks noGrp="1"/>
          </p:cNvSpPr>
          <p:nvPr>
            <p:ph type="body" sz="quarter" idx="15"/>
          </p:nvPr>
        </p:nvSpPr>
        <p:spPr>
          <a:xfrm>
            <a:off x="1097280" y="973276"/>
            <a:ext cx="6858000" cy="215444"/>
          </a:xfrm>
        </p:spPr>
        <p:txBody>
          <a:bodyPr/>
          <a:lstStyle/>
          <a:p>
            <a:r>
              <a:rPr lang="en-US" dirty="0"/>
              <a:t>This workshop has been significantly rewritten</a:t>
            </a:r>
          </a:p>
        </p:txBody>
      </p:sp>
      <p:sp>
        <p:nvSpPr>
          <p:cNvPr id="4" name="Date Placeholder 3">
            <a:extLst>
              <a:ext uri="{FF2B5EF4-FFF2-40B4-BE49-F238E27FC236}">
                <a16:creationId xmlns:a16="http://schemas.microsoft.com/office/drawing/2014/main" id="{ACE321A7-CE12-4A2F-81B5-216F7E99978F}"/>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D6B633F1-7F8B-4A61-BB5D-4C2543BEBA7A}"/>
              </a:ext>
            </a:extLst>
          </p:cNvPr>
          <p:cNvSpPr>
            <a:spLocks noGrp="1"/>
          </p:cNvSpPr>
          <p:nvPr>
            <p:ph type="sldNum" sz="quarter" idx="19"/>
          </p:nvPr>
        </p:nvSpPr>
        <p:spPr/>
        <p:txBody>
          <a:bodyPr/>
          <a:lstStyle/>
          <a:p>
            <a:fld id="{B6238B5B-F19C-E947-A0BC-87BD7983F871}" type="slidenum">
              <a:rPr lang="en-US" smtClean="0"/>
              <a:pPr/>
              <a:t>1</a:t>
            </a:fld>
            <a:endParaRPr lang="en-US" dirty="0"/>
          </a:p>
        </p:txBody>
      </p:sp>
      <p:sp>
        <p:nvSpPr>
          <p:cNvPr id="6" name="Title 5">
            <a:extLst>
              <a:ext uri="{FF2B5EF4-FFF2-40B4-BE49-F238E27FC236}">
                <a16:creationId xmlns:a16="http://schemas.microsoft.com/office/drawing/2014/main" id="{AF4F9DD9-252D-423E-BD5F-8475B91C2D47}"/>
              </a:ext>
            </a:extLst>
          </p:cNvPr>
          <p:cNvSpPr>
            <a:spLocks noGrp="1"/>
          </p:cNvSpPr>
          <p:nvPr>
            <p:ph type="title"/>
          </p:nvPr>
        </p:nvSpPr>
        <p:spPr/>
        <p:txBody>
          <a:bodyPr/>
          <a:lstStyle/>
          <a:p>
            <a:r>
              <a:rPr lang="en-US" dirty="0"/>
              <a:t>Welcome to the New Workshop 11</a:t>
            </a:r>
          </a:p>
        </p:txBody>
      </p:sp>
      <p:sp>
        <p:nvSpPr>
          <p:cNvPr id="7" name="Text Placeholder 6">
            <a:extLst>
              <a:ext uri="{FF2B5EF4-FFF2-40B4-BE49-F238E27FC236}">
                <a16:creationId xmlns:a16="http://schemas.microsoft.com/office/drawing/2014/main" id="{6E34D8A8-8584-4B38-A3D1-1A029D1D891F}"/>
              </a:ext>
            </a:extLst>
          </p:cNvPr>
          <p:cNvSpPr>
            <a:spLocks noGrp="1"/>
          </p:cNvSpPr>
          <p:nvPr>
            <p:ph type="body" sz="quarter" idx="21"/>
          </p:nvPr>
        </p:nvSpPr>
        <p:spPr>
          <a:xfrm>
            <a:off x="1097281" y="1188720"/>
            <a:ext cx="6858000" cy="3524042"/>
          </a:xfrm>
        </p:spPr>
        <p:txBody>
          <a:bodyPr/>
          <a:lstStyle/>
          <a:p>
            <a:r>
              <a:rPr lang="en-US" dirty="0"/>
              <a:t>This workshop has an increased focus on understanding the process from end-to-end</a:t>
            </a:r>
          </a:p>
          <a:p>
            <a:r>
              <a:rPr lang="en-US" dirty="0"/>
              <a:t>The input datasets are new</a:t>
            </a:r>
          </a:p>
          <a:p>
            <a:pPr lvl="1"/>
            <a:r>
              <a:rPr lang="en-US" dirty="0"/>
              <a:t>The use of a standardized mock microbial community can give us a known input with an expected output</a:t>
            </a:r>
          </a:p>
          <a:p>
            <a:pPr lvl="1"/>
            <a:r>
              <a:rPr lang="en-US" dirty="0"/>
              <a:t>Also contains a stool sequencing run for a more complex community</a:t>
            </a:r>
          </a:p>
          <a:p>
            <a:r>
              <a:rPr lang="en-US" dirty="0"/>
              <a:t>I am making this up as I go along (</a:t>
            </a:r>
            <a:r>
              <a:rPr lang="en-US" dirty="0" err="1"/>
              <a:t>sorta</a:t>
            </a:r>
            <a:r>
              <a:rPr lang="en-US" dirty="0"/>
              <a:t>)</a:t>
            </a:r>
          </a:p>
          <a:p>
            <a:pPr lvl="1"/>
            <a:r>
              <a:rPr lang="en-US" dirty="0"/>
              <a:t>We are scheduled for 3 hours of class time per day, but nobody really wants that</a:t>
            </a:r>
          </a:p>
          <a:p>
            <a:pPr lvl="1"/>
            <a:r>
              <a:rPr lang="en-US" dirty="0"/>
              <a:t>I aim to have everybody out between 2 and 2.5 hours</a:t>
            </a:r>
          </a:p>
          <a:p>
            <a:pPr lvl="1"/>
            <a:r>
              <a:rPr lang="en-US" dirty="0"/>
              <a:t>You are my first class, so slides distributed before class are draft versions. Slides that are posted after a session are the final product. I need to work out the timing of the days</a:t>
            </a:r>
          </a:p>
          <a:p>
            <a:pPr lvl="1"/>
            <a:r>
              <a:rPr lang="en-US" dirty="0"/>
              <a:t>I am still adding and cutting material for the next two days as I see the timing</a:t>
            </a:r>
          </a:p>
          <a:p>
            <a:r>
              <a:rPr lang="en-US" dirty="0"/>
              <a:t>If nothing else, I have removed all content teaching you about 454 sequencing.</a:t>
            </a:r>
          </a:p>
        </p:txBody>
      </p:sp>
    </p:spTree>
    <p:extLst>
      <p:ext uri="{BB962C8B-B14F-4D97-AF65-F5344CB8AC3E}">
        <p14:creationId xmlns:p14="http://schemas.microsoft.com/office/powerpoint/2010/main" val="551509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mans face&#10;&#10;Description automatically generated">
            <a:extLst>
              <a:ext uri="{FF2B5EF4-FFF2-40B4-BE49-F238E27FC236}">
                <a16:creationId xmlns:a16="http://schemas.microsoft.com/office/drawing/2014/main" id="{9C1F10A1-5D9C-4BFD-8941-1B05474C45D5}"/>
              </a:ext>
            </a:extLst>
          </p:cNvPr>
          <p:cNvPicPr>
            <a:picLocks noChangeAspect="1"/>
          </p:cNvPicPr>
          <p:nvPr/>
        </p:nvPicPr>
        <p:blipFill rotWithShape="1">
          <a:blip r:embed="rId2"/>
          <a:srcRect l="42644" t="6506" r="12594" b="8838"/>
          <a:stretch/>
        </p:blipFill>
        <p:spPr>
          <a:xfrm>
            <a:off x="4474030" y="1038497"/>
            <a:ext cx="2762794" cy="3657600"/>
          </a:xfrm>
          <a:prstGeom prst="rect">
            <a:avLst/>
          </a:prstGeom>
        </p:spPr>
      </p:pic>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10</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Metagenome </a:t>
            </a:r>
            <a:r>
              <a:rPr lang="en-US" i="1" dirty="0"/>
              <a:t>vs.</a:t>
            </a:r>
            <a:r>
              <a:rPr lang="en-US" dirty="0"/>
              <a:t> Microbiome</a:t>
            </a:r>
          </a:p>
        </p:txBody>
      </p:sp>
    </p:spTree>
    <p:extLst>
      <p:ext uri="{BB962C8B-B14F-4D97-AF65-F5344CB8AC3E}">
        <p14:creationId xmlns:p14="http://schemas.microsoft.com/office/powerpoint/2010/main" val="42791761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74D9D56B-EE16-4EA0-9BB5-C5550DEC499B}"/>
              </a:ext>
            </a:extLst>
          </p:cNvPr>
          <p:cNvPicPr>
            <a:picLocks noChangeAspect="1"/>
          </p:cNvPicPr>
          <p:nvPr/>
        </p:nvPicPr>
        <p:blipFill rotWithShape="1">
          <a:blip r:embed="rId2"/>
          <a:srcRect l="7474" t="47411" r="7246" b="22660"/>
          <a:stretch/>
        </p:blipFill>
        <p:spPr>
          <a:xfrm>
            <a:off x="457199" y="2110740"/>
            <a:ext cx="8084821" cy="1986158"/>
          </a:xfrm>
          <a:prstGeom prst="rect">
            <a:avLst/>
          </a:prstGeom>
        </p:spPr>
      </p:pic>
      <p:sp>
        <p:nvSpPr>
          <p:cNvPr id="2" name="Date Placeholder 1">
            <a:extLst>
              <a:ext uri="{FF2B5EF4-FFF2-40B4-BE49-F238E27FC236}">
                <a16:creationId xmlns:a16="http://schemas.microsoft.com/office/drawing/2014/main" id="{233CF483-E32B-480F-871D-3C0207A5E91B}"/>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89536983-ADE9-41C3-B583-6687CAE4E29E}"/>
              </a:ext>
            </a:extLst>
          </p:cNvPr>
          <p:cNvSpPr>
            <a:spLocks noGrp="1"/>
          </p:cNvSpPr>
          <p:nvPr>
            <p:ph type="sldNum" sz="quarter" idx="19"/>
          </p:nvPr>
        </p:nvSpPr>
        <p:spPr/>
        <p:txBody>
          <a:bodyPr/>
          <a:lstStyle/>
          <a:p>
            <a:fld id="{B6238B5B-F19C-E947-A0BC-87BD7983F871}" type="slidenum">
              <a:rPr lang="en-US" smtClean="0"/>
              <a:pPr/>
              <a:t>100</a:t>
            </a:fld>
            <a:endParaRPr lang="en-US" dirty="0"/>
          </a:p>
        </p:txBody>
      </p:sp>
      <p:sp>
        <p:nvSpPr>
          <p:cNvPr id="4" name="Text Placeholder 3">
            <a:extLst>
              <a:ext uri="{FF2B5EF4-FFF2-40B4-BE49-F238E27FC236}">
                <a16:creationId xmlns:a16="http://schemas.microsoft.com/office/drawing/2014/main" id="{5C36BA79-959C-4DF6-B88E-FB23268394D5}"/>
              </a:ext>
            </a:extLst>
          </p:cNvPr>
          <p:cNvSpPr>
            <a:spLocks noGrp="1"/>
          </p:cNvSpPr>
          <p:nvPr>
            <p:ph type="body" sz="quarter" idx="20"/>
          </p:nvPr>
        </p:nvSpPr>
        <p:spPr>
          <a:xfrm>
            <a:off x="640080" y="4225834"/>
            <a:ext cx="7772400" cy="400110"/>
          </a:xfrm>
        </p:spPr>
        <p:txBody>
          <a:bodyPr/>
          <a:lstStyle/>
          <a:p>
            <a:r>
              <a:rPr lang="en-US" dirty="0"/>
              <a:t>…or with longer reads</a:t>
            </a:r>
          </a:p>
        </p:txBody>
      </p:sp>
      <p:sp>
        <p:nvSpPr>
          <p:cNvPr id="6" name="Title 5">
            <a:extLst>
              <a:ext uri="{FF2B5EF4-FFF2-40B4-BE49-F238E27FC236}">
                <a16:creationId xmlns:a16="http://schemas.microsoft.com/office/drawing/2014/main" id="{2308EFA7-6FC7-4E8E-8A72-71986BD4A21E}"/>
              </a:ext>
            </a:extLst>
          </p:cNvPr>
          <p:cNvSpPr>
            <a:spLocks noGrp="1"/>
          </p:cNvSpPr>
          <p:nvPr>
            <p:ph type="title"/>
          </p:nvPr>
        </p:nvSpPr>
        <p:spPr>
          <a:xfrm>
            <a:off x="640079" y="369582"/>
            <a:ext cx="7772400" cy="387798"/>
          </a:xfrm>
        </p:spPr>
        <p:txBody>
          <a:bodyPr/>
          <a:lstStyle/>
          <a:p>
            <a:r>
              <a:rPr lang="en-US" dirty="0"/>
              <a:t>Genome Assembly Is Possible…</a:t>
            </a:r>
          </a:p>
        </p:txBody>
      </p:sp>
    </p:spTree>
    <p:extLst>
      <p:ext uri="{BB962C8B-B14F-4D97-AF65-F5344CB8AC3E}">
        <p14:creationId xmlns:p14="http://schemas.microsoft.com/office/powerpoint/2010/main" val="31431829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101</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a:xfrm>
            <a:off x="68580" y="320040"/>
            <a:ext cx="8991600" cy="437340"/>
          </a:xfrm>
        </p:spPr>
        <p:txBody>
          <a:bodyPr/>
          <a:lstStyle/>
          <a:p>
            <a:r>
              <a:rPr lang="en-US" dirty="0"/>
              <a:t>Some Species Were Differentiated on Their Plasmids</a:t>
            </a:r>
          </a:p>
        </p:txBody>
      </p:sp>
      <p:sp>
        <p:nvSpPr>
          <p:cNvPr id="4" name="TextBox 3">
            <a:extLst>
              <a:ext uri="{FF2B5EF4-FFF2-40B4-BE49-F238E27FC236}">
                <a16:creationId xmlns:a16="http://schemas.microsoft.com/office/drawing/2014/main" id="{13196E9E-FA1D-4B93-B362-E22123022EAC}"/>
              </a:ext>
            </a:extLst>
          </p:cNvPr>
          <p:cNvSpPr txBox="1"/>
          <p:nvPr/>
        </p:nvSpPr>
        <p:spPr>
          <a:xfrm>
            <a:off x="3773511" y="4188916"/>
            <a:ext cx="1312860" cy="215444"/>
          </a:xfrm>
          <a:prstGeom prst="rect">
            <a:avLst/>
          </a:prstGeom>
          <a:noFill/>
        </p:spPr>
        <p:txBody>
          <a:bodyPr wrap="none" lIns="0" tIns="0" rIns="0" bIns="0" rtlCol="0">
            <a:spAutoFit/>
          </a:bodyPr>
          <a:lstStyle/>
          <a:p>
            <a:pPr algn="l"/>
            <a:r>
              <a:rPr lang="en-US" sz="1400" b="1" dirty="0"/>
              <a:t>Bacillus cereus</a:t>
            </a:r>
          </a:p>
        </p:txBody>
      </p:sp>
    </p:spTree>
    <p:extLst>
      <p:ext uri="{BB962C8B-B14F-4D97-AF65-F5344CB8AC3E}">
        <p14:creationId xmlns:p14="http://schemas.microsoft.com/office/powerpoint/2010/main" val="341069283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102</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a:xfrm>
            <a:off x="68580" y="320040"/>
            <a:ext cx="8991600" cy="437340"/>
          </a:xfrm>
        </p:spPr>
        <p:txBody>
          <a:bodyPr/>
          <a:lstStyle/>
          <a:p>
            <a:r>
              <a:rPr lang="en-US" dirty="0"/>
              <a:t>Some Species Were Differentiated on Their Plasmids</a:t>
            </a:r>
          </a:p>
        </p:txBody>
      </p:sp>
      <p:sp>
        <p:nvSpPr>
          <p:cNvPr id="4" name="TextBox 3">
            <a:extLst>
              <a:ext uri="{FF2B5EF4-FFF2-40B4-BE49-F238E27FC236}">
                <a16:creationId xmlns:a16="http://schemas.microsoft.com/office/drawing/2014/main" id="{13196E9E-FA1D-4B93-B362-E22123022EAC}"/>
              </a:ext>
            </a:extLst>
          </p:cNvPr>
          <p:cNvSpPr txBox="1"/>
          <p:nvPr/>
        </p:nvSpPr>
        <p:spPr>
          <a:xfrm>
            <a:off x="3773511" y="4188916"/>
            <a:ext cx="1312860" cy="215444"/>
          </a:xfrm>
          <a:prstGeom prst="rect">
            <a:avLst/>
          </a:prstGeom>
          <a:noFill/>
        </p:spPr>
        <p:txBody>
          <a:bodyPr wrap="none" lIns="0" tIns="0" rIns="0" bIns="0" rtlCol="0">
            <a:spAutoFit/>
          </a:bodyPr>
          <a:lstStyle/>
          <a:p>
            <a:pPr algn="l"/>
            <a:r>
              <a:rPr lang="en-US" sz="1400" b="1" dirty="0"/>
              <a:t>Bacillus cereus</a:t>
            </a:r>
          </a:p>
        </p:txBody>
      </p:sp>
      <p:pic>
        <p:nvPicPr>
          <p:cNvPr id="4098" name="Picture 2">
            <a:extLst>
              <a:ext uri="{FF2B5EF4-FFF2-40B4-BE49-F238E27FC236}">
                <a16:creationId xmlns:a16="http://schemas.microsoft.com/office/drawing/2014/main" id="{8AD30620-ED7F-49F6-9558-854DD2CEA7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2342"/>
          <a:stretch/>
        </p:blipFill>
        <p:spPr bwMode="auto">
          <a:xfrm>
            <a:off x="1701663" y="1745222"/>
            <a:ext cx="5456555" cy="2158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2295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103</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a:xfrm>
            <a:off x="68580" y="320040"/>
            <a:ext cx="8991600" cy="437340"/>
          </a:xfrm>
        </p:spPr>
        <p:txBody>
          <a:bodyPr/>
          <a:lstStyle/>
          <a:p>
            <a:r>
              <a:rPr lang="en-US" dirty="0"/>
              <a:t>Some Species Were Differentiated on Their Plasmids</a:t>
            </a:r>
          </a:p>
        </p:txBody>
      </p:sp>
    </p:spTree>
    <p:extLst>
      <p:ext uri="{BB962C8B-B14F-4D97-AF65-F5344CB8AC3E}">
        <p14:creationId xmlns:p14="http://schemas.microsoft.com/office/powerpoint/2010/main" val="22155080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104</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a:xfrm>
            <a:off x="68580" y="320040"/>
            <a:ext cx="8991600" cy="437340"/>
          </a:xfrm>
        </p:spPr>
        <p:txBody>
          <a:bodyPr/>
          <a:lstStyle/>
          <a:p>
            <a:r>
              <a:rPr lang="en-US" dirty="0"/>
              <a:t>Some Species Were Differentiated on Their Plasmids</a:t>
            </a:r>
          </a:p>
        </p:txBody>
      </p:sp>
      <p:pic>
        <p:nvPicPr>
          <p:cNvPr id="5" name="Graphic 4" descr="Skull">
            <a:extLst>
              <a:ext uri="{FF2B5EF4-FFF2-40B4-BE49-F238E27FC236}">
                <a16:creationId xmlns:a16="http://schemas.microsoft.com/office/drawing/2014/main" id="{9791F26D-B6B3-480B-82B4-35F89B4AC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2849" y="2011136"/>
            <a:ext cx="560614" cy="560614"/>
          </a:xfrm>
          <a:prstGeom prst="rect">
            <a:avLst/>
          </a:prstGeom>
        </p:spPr>
      </p:pic>
      <p:pic>
        <p:nvPicPr>
          <p:cNvPr id="7" name="Graphic 6" descr="Skull">
            <a:extLst>
              <a:ext uri="{FF2B5EF4-FFF2-40B4-BE49-F238E27FC236}">
                <a16:creationId xmlns:a16="http://schemas.microsoft.com/office/drawing/2014/main" id="{4D6CDEC3-C3DB-448B-9149-36279F6962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8218" y="2291443"/>
            <a:ext cx="560614" cy="560614"/>
          </a:xfrm>
          <a:prstGeom prst="rect">
            <a:avLst/>
          </a:prstGeom>
        </p:spPr>
      </p:pic>
    </p:spTree>
    <p:extLst>
      <p:ext uri="{BB962C8B-B14F-4D97-AF65-F5344CB8AC3E}">
        <p14:creationId xmlns:p14="http://schemas.microsoft.com/office/powerpoint/2010/main" val="11956907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105</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a:xfrm>
            <a:off x="68580" y="320040"/>
            <a:ext cx="8991600" cy="437340"/>
          </a:xfrm>
        </p:spPr>
        <p:txBody>
          <a:bodyPr/>
          <a:lstStyle/>
          <a:p>
            <a:r>
              <a:rPr lang="en-US" dirty="0"/>
              <a:t>Some Species Were Differentiated on Their Plasmids</a:t>
            </a:r>
          </a:p>
        </p:txBody>
      </p:sp>
      <p:pic>
        <p:nvPicPr>
          <p:cNvPr id="5" name="Graphic 4" descr="Skull">
            <a:extLst>
              <a:ext uri="{FF2B5EF4-FFF2-40B4-BE49-F238E27FC236}">
                <a16:creationId xmlns:a16="http://schemas.microsoft.com/office/drawing/2014/main" id="{9791F26D-B6B3-480B-82B4-35F89B4AC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2849" y="2011136"/>
            <a:ext cx="560614" cy="560614"/>
          </a:xfrm>
          <a:prstGeom prst="rect">
            <a:avLst/>
          </a:prstGeom>
        </p:spPr>
      </p:pic>
      <p:pic>
        <p:nvPicPr>
          <p:cNvPr id="7" name="Graphic 6" descr="Skull">
            <a:extLst>
              <a:ext uri="{FF2B5EF4-FFF2-40B4-BE49-F238E27FC236}">
                <a16:creationId xmlns:a16="http://schemas.microsoft.com/office/drawing/2014/main" id="{4D6CDEC3-C3DB-448B-9149-36279F6962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8218" y="2291443"/>
            <a:ext cx="560614" cy="560614"/>
          </a:xfrm>
          <a:prstGeom prst="rect">
            <a:avLst/>
          </a:prstGeom>
        </p:spPr>
      </p:pic>
      <p:sp>
        <p:nvSpPr>
          <p:cNvPr id="9" name="TextBox 8">
            <a:extLst>
              <a:ext uri="{FF2B5EF4-FFF2-40B4-BE49-F238E27FC236}">
                <a16:creationId xmlns:a16="http://schemas.microsoft.com/office/drawing/2014/main" id="{47A7A236-5C1B-4C02-BBC4-49ECC9F6F076}"/>
              </a:ext>
            </a:extLst>
          </p:cNvPr>
          <p:cNvSpPr txBox="1"/>
          <p:nvPr/>
        </p:nvSpPr>
        <p:spPr>
          <a:xfrm>
            <a:off x="3697311" y="4188916"/>
            <a:ext cx="1530868" cy="215444"/>
          </a:xfrm>
          <a:prstGeom prst="rect">
            <a:avLst/>
          </a:prstGeom>
          <a:noFill/>
        </p:spPr>
        <p:txBody>
          <a:bodyPr wrap="none" lIns="0" tIns="0" rIns="0" bIns="0" rtlCol="0">
            <a:spAutoFit/>
          </a:bodyPr>
          <a:lstStyle/>
          <a:p>
            <a:pPr algn="l"/>
            <a:r>
              <a:rPr lang="en-US" sz="1400" b="1" dirty="0"/>
              <a:t>Bacillus anthracis</a:t>
            </a:r>
          </a:p>
        </p:txBody>
      </p:sp>
    </p:spTree>
    <p:extLst>
      <p:ext uri="{BB962C8B-B14F-4D97-AF65-F5344CB8AC3E}">
        <p14:creationId xmlns:p14="http://schemas.microsoft.com/office/powerpoint/2010/main" val="93455255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106</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a:xfrm>
            <a:off x="68580" y="320040"/>
            <a:ext cx="8991600" cy="437340"/>
          </a:xfrm>
        </p:spPr>
        <p:txBody>
          <a:bodyPr/>
          <a:lstStyle/>
          <a:p>
            <a:r>
              <a:rPr lang="en-US" dirty="0"/>
              <a:t>Some Species Were Differentiated on Their Plasmids</a:t>
            </a:r>
          </a:p>
        </p:txBody>
      </p:sp>
      <p:pic>
        <p:nvPicPr>
          <p:cNvPr id="5" name="Graphic 4" descr="Skull">
            <a:extLst>
              <a:ext uri="{FF2B5EF4-FFF2-40B4-BE49-F238E27FC236}">
                <a16:creationId xmlns:a16="http://schemas.microsoft.com/office/drawing/2014/main" id="{9791F26D-B6B3-480B-82B4-35F89B4AC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2849" y="2011136"/>
            <a:ext cx="560614" cy="560614"/>
          </a:xfrm>
          <a:prstGeom prst="rect">
            <a:avLst/>
          </a:prstGeom>
        </p:spPr>
      </p:pic>
      <p:pic>
        <p:nvPicPr>
          <p:cNvPr id="7" name="Graphic 6" descr="Skull">
            <a:extLst>
              <a:ext uri="{FF2B5EF4-FFF2-40B4-BE49-F238E27FC236}">
                <a16:creationId xmlns:a16="http://schemas.microsoft.com/office/drawing/2014/main" id="{4D6CDEC3-C3DB-448B-9149-36279F6962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8218" y="2291443"/>
            <a:ext cx="560614" cy="560614"/>
          </a:xfrm>
          <a:prstGeom prst="rect">
            <a:avLst/>
          </a:prstGeom>
        </p:spPr>
      </p:pic>
      <p:sp>
        <p:nvSpPr>
          <p:cNvPr id="9" name="TextBox 8">
            <a:extLst>
              <a:ext uri="{FF2B5EF4-FFF2-40B4-BE49-F238E27FC236}">
                <a16:creationId xmlns:a16="http://schemas.microsoft.com/office/drawing/2014/main" id="{47A7A236-5C1B-4C02-BBC4-49ECC9F6F076}"/>
              </a:ext>
            </a:extLst>
          </p:cNvPr>
          <p:cNvSpPr txBox="1"/>
          <p:nvPr/>
        </p:nvSpPr>
        <p:spPr>
          <a:xfrm>
            <a:off x="3697311" y="4188916"/>
            <a:ext cx="1530868" cy="215444"/>
          </a:xfrm>
          <a:prstGeom prst="rect">
            <a:avLst/>
          </a:prstGeom>
          <a:noFill/>
        </p:spPr>
        <p:txBody>
          <a:bodyPr wrap="none" lIns="0" tIns="0" rIns="0" bIns="0" rtlCol="0">
            <a:spAutoFit/>
          </a:bodyPr>
          <a:lstStyle/>
          <a:p>
            <a:pPr algn="l"/>
            <a:r>
              <a:rPr lang="en-US" sz="1400" b="1" dirty="0"/>
              <a:t>Bacillus anthracis</a:t>
            </a:r>
          </a:p>
        </p:txBody>
      </p:sp>
      <p:pic>
        <p:nvPicPr>
          <p:cNvPr id="5122" name="Picture 2" descr="Anthrax: Causes, treatments, and risks">
            <a:extLst>
              <a:ext uri="{FF2B5EF4-FFF2-40B4-BE49-F238E27FC236}">
                <a16:creationId xmlns:a16="http://schemas.microsoft.com/office/drawing/2014/main" id="{89197A1B-BDBE-4A67-9CFF-4176CA938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2849" y="1292411"/>
            <a:ext cx="4085179" cy="3063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84160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107</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a:xfrm>
            <a:off x="68580" y="320040"/>
            <a:ext cx="8991600" cy="437340"/>
          </a:xfrm>
        </p:spPr>
        <p:txBody>
          <a:bodyPr/>
          <a:lstStyle/>
          <a:p>
            <a:r>
              <a:rPr lang="en-US" dirty="0"/>
              <a:t>Some Species Were Differentiated on Their Plasmids</a:t>
            </a:r>
          </a:p>
        </p:txBody>
      </p:sp>
      <p:pic>
        <p:nvPicPr>
          <p:cNvPr id="5" name="Graphic 4" descr="Skull">
            <a:extLst>
              <a:ext uri="{FF2B5EF4-FFF2-40B4-BE49-F238E27FC236}">
                <a16:creationId xmlns:a16="http://schemas.microsoft.com/office/drawing/2014/main" id="{9791F26D-B6B3-480B-82B4-35F89B4AC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02849" y="2011136"/>
            <a:ext cx="560614" cy="560614"/>
          </a:xfrm>
          <a:prstGeom prst="rect">
            <a:avLst/>
          </a:prstGeom>
        </p:spPr>
      </p:pic>
      <p:pic>
        <p:nvPicPr>
          <p:cNvPr id="7" name="Graphic 6" descr="Skull">
            <a:extLst>
              <a:ext uri="{FF2B5EF4-FFF2-40B4-BE49-F238E27FC236}">
                <a16:creationId xmlns:a16="http://schemas.microsoft.com/office/drawing/2014/main" id="{4D6CDEC3-C3DB-448B-9149-36279F6962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8218" y="2291443"/>
            <a:ext cx="560614" cy="560614"/>
          </a:xfrm>
          <a:prstGeom prst="rect">
            <a:avLst/>
          </a:prstGeom>
        </p:spPr>
      </p:pic>
      <p:sp>
        <p:nvSpPr>
          <p:cNvPr id="9" name="TextBox 8">
            <a:extLst>
              <a:ext uri="{FF2B5EF4-FFF2-40B4-BE49-F238E27FC236}">
                <a16:creationId xmlns:a16="http://schemas.microsoft.com/office/drawing/2014/main" id="{47A7A236-5C1B-4C02-BBC4-49ECC9F6F076}"/>
              </a:ext>
            </a:extLst>
          </p:cNvPr>
          <p:cNvSpPr txBox="1"/>
          <p:nvPr/>
        </p:nvSpPr>
        <p:spPr>
          <a:xfrm>
            <a:off x="3697311" y="4188916"/>
            <a:ext cx="1530868" cy="215444"/>
          </a:xfrm>
          <a:prstGeom prst="rect">
            <a:avLst/>
          </a:prstGeom>
          <a:noFill/>
        </p:spPr>
        <p:txBody>
          <a:bodyPr wrap="none" lIns="0" tIns="0" rIns="0" bIns="0" rtlCol="0">
            <a:spAutoFit/>
          </a:bodyPr>
          <a:lstStyle/>
          <a:p>
            <a:pPr algn="l"/>
            <a:r>
              <a:rPr lang="en-US" sz="1400" b="1" dirty="0"/>
              <a:t>Bacillus anthracis</a:t>
            </a:r>
          </a:p>
        </p:txBody>
      </p:sp>
      <p:pic>
        <p:nvPicPr>
          <p:cNvPr id="5122" name="Picture 2" descr="Anthrax: Causes, treatments, and risks">
            <a:extLst>
              <a:ext uri="{FF2B5EF4-FFF2-40B4-BE49-F238E27FC236}">
                <a16:creationId xmlns:a16="http://schemas.microsoft.com/office/drawing/2014/main" id="{89197A1B-BDBE-4A67-9CFF-4176CA9380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2849" y="1292411"/>
            <a:ext cx="4085179" cy="30638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44EDBE3-26A5-45CF-8735-B009F355090E}"/>
              </a:ext>
            </a:extLst>
          </p:cNvPr>
          <p:cNvSpPr txBox="1"/>
          <p:nvPr/>
        </p:nvSpPr>
        <p:spPr>
          <a:xfrm>
            <a:off x="3628226" y="2325242"/>
            <a:ext cx="936154" cy="430887"/>
          </a:xfrm>
          <a:prstGeom prst="rect">
            <a:avLst/>
          </a:prstGeom>
          <a:noFill/>
        </p:spPr>
        <p:txBody>
          <a:bodyPr wrap="none" lIns="0" tIns="0" rIns="0" bIns="0" rtlCol="0">
            <a:spAutoFit/>
          </a:bodyPr>
          <a:lstStyle/>
          <a:p>
            <a:pPr algn="l"/>
            <a:r>
              <a:rPr lang="en-US" sz="2800" b="1" dirty="0"/>
              <a:t>PPE?</a:t>
            </a:r>
          </a:p>
        </p:txBody>
      </p:sp>
    </p:spTree>
    <p:extLst>
      <p:ext uri="{BB962C8B-B14F-4D97-AF65-F5344CB8AC3E}">
        <p14:creationId xmlns:p14="http://schemas.microsoft.com/office/powerpoint/2010/main" val="346587214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plate&#10;&#10;Description automatically generated">
            <a:extLst>
              <a:ext uri="{FF2B5EF4-FFF2-40B4-BE49-F238E27FC236}">
                <a16:creationId xmlns:a16="http://schemas.microsoft.com/office/drawing/2014/main" id="{2AE362C8-218E-498C-8FDA-395F13A7E117}"/>
              </a:ext>
            </a:extLst>
          </p:cNvPr>
          <p:cNvPicPr>
            <a:picLocks noChangeAspect="1"/>
          </p:cNvPicPr>
          <p:nvPr/>
        </p:nvPicPr>
        <p:blipFill>
          <a:blip r:embed="rId2"/>
          <a:stretch>
            <a:fillRect/>
          </a:stretch>
        </p:blipFill>
        <p:spPr>
          <a:xfrm>
            <a:off x="1116874" y="505206"/>
            <a:ext cx="6626134" cy="4638294"/>
          </a:xfrm>
          <a:prstGeom prst="rect">
            <a:avLst/>
          </a:prstGeom>
        </p:spPr>
      </p:pic>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108</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pic>
        <p:nvPicPr>
          <p:cNvPr id="5" name="Picture 4">
            <a:extLst>
              <a:ext uri="{FF2B5EF4-FFF2-40B4-BE49-F238E27FC236}">
                <a16:creationId xmlns:a16="http://schemas.microsoft.com/office/drawing/2014/main" id="{22F04F4C-51DB-4ACD-A4EE-36EE14BE1849}"/>
              </a:ext>
            </a:extLst>
          </p:cNvPr>
          <p:cNvPicPr>
            <a:picLocks noChangeAspect="1"/>
          </p:cNvPicPr>
          <p:nvPr/>
        </p:nvPicPr>
        <p:blipFill rotWithShape="1">
          <a:blip r:embed="rId3"/>
          <a:srcRect b="13954"/>
          <a:stretch/>
        </p:blipFill>
        <p:spPr>
          <a:xfrm>
            <a:off x="4331297" y="1050131"/>
            <a:ext cx="826277" cy="497682"/>
          </a:xfrm>
          <a:prstGeom prst="rect">
            <a:avLst/>
          </a:prstGeom>
        </p:spPr>
      </p:pic>
    </p:spTree>
    <p:extLst>
      <p:ext uri="{BB962C8B-B14F-4D97-AF65-F5344CB8AC3E}">
        <p14:creationId xmlns:p14="http://schemas.microsoft.com/office/powerpoint/2010/main" val="40664630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109</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pic>
        <p:nvPicPr>
          <p:cNvPr id="7" name="Picture 6">
            <a:extLst>
              <a:ext uri="{FF2B5EF4-FFF2-40B4-BE49-F238E27FC236}">
                <a16:creationId xmlns:a16="http://schemas.microsoft.com/office/drawing/2014/main" id="{87E90E1E-307C-4090-AEF9-27329807D9FC}"/>
              </a:ext>
            </a:extLst>
          </p:cNvPr>
          <p:cNvPicPr>
            <a:picLocks noChangeAspect="1"/>
          </p:cNvPicPr>
          <p:nvPr/>
        </p:nvPicPr>
        <p:blipFill rotWithShape="1">
          <a:blip r:embed="rId2"/>
          <a:srcRect t="15259" b="16000"/>
          <a:stretch/>
        </p:blipFill>
        <p:spPr>
          <a:xfrm>
            <a:off x="898071" y="1028700"/>
            <a:ext cx="7347857" cy="3535680"/>
          </a:xfrm>
          <a:prstGeom prst="rect">
            <a:avLst/>
          </a:prstGeom>
        </p:spPr>
      </p:pic>
    </p:spTree>
    <p:extLst>
      <p:ext uri="{BB962C8B-B14F-4D97-AF65-F5344CB8AC3E}">
        <p14:creationId xmlns:p14="http://schemas.microsoft.com/office/powerpoint/2010/main" val="2368520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11</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Metagenome </a:t>
            </a:r>
            <a:r>
              <a:rPr lang="en-US" i="1" dirty="0"/>
              <a:t>vs.</a:t>
            </a:r>
            <a:r>
              <a:rPr lang="en-US" dirty="0"/>
              <a:t> Microbiome</a:t>
            </a:r>
          </a:p>
        </p:txBody>
      </p:sp>
      <p:pic>
        <p:nvPicPr>
          <p:cNvPr id="10" name="Picture 9" descr="A close up of a logo&#10;&#10;Description automatically generated">
            <a:extLst>
              <a:ext uri="{FF2B5EF4-FFF2-40B4-BE49-F238E27FC236}">
                <a16:creationId xmlns:a16="http://schemas.microsoft.com/office/drawing/2014/main" id="{837FCBC8-6EA3-405D-88D1-505948BF2C43}"/>
              </a:ext>
            </a:extLst>
          </p:cNvPr>
          <p:cNvPicPr>
            <a:picLocks noChangeAspect="1"/>
          </p:cNvPicPr>
          <p:nvPr/>
        </p:nvPicPr>
        <p:blipFill rotWithShape="1">
          <a:blip r:embed="rId2"/>
          <a:srcRect l="19894" t="6053" r="13016" b="8837"/>
          <a:stretch/>
        </p:blipFill>
        <p:spPr>
          <a:xfrm>
            <a:off x="3069772" y="1018903"/>
            <a:ext cx="4140926" cy="3677194"/>
          </a:xfrm>
          <a:prstGeom prst="rect">
            <a:avLst/>
          </a:prstGeom>
        </p:spPr>
      </p:pic>
    </p:spTree>
    <p:extLst>
      <p:ext uri="{BB962C8B-B14F-4D97-AF65-F5344CB8AC3E}">
        <p14:creationId xmlns:p14="http://schemas.microsoft.com/office/powerpoint/2010/main" val="21769959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110</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pic>
        <p:nvPicPr>
          <p:cNvPr id="7" name="Picture 6">
            <a:extLst>
              <a:ext uri="{FF2B5EF4-FFF2-40B4-BE49-F238E27FC236}">
                <a16:creationId xmlns:a16="http://schemas.microsoft.com/office/drawing/2014/main" id="{87E90E1E-307C-4090-AEF9-27329807D9FC}"/>
              </a:ext>
            </a:extLst>
          </p:cNvPr>
          <p:cNvPicPr>
            <a:picLocks noChangeAspect="1"/>
          </p:cNvPicPr>
          <p:nvPr/>
        </p:nvPicPr>
        <p:blipFill rotWithShape="1">
          <a:blip r:embed="rId2"/>
          <a:srcRect t="15259" b="16000"/>
          <a:stretch/>
        </p:blipFill>
        <p:spPr>
          <a:xfrm>
            <a:off x="898071" y="1028700"/>
            <a:ext cx="7347857" cy="3535680"/>
          </a:xfrm>
          <a:prstGeom prst="rect">
            <a:avLst/>
          </a:prstGeom>
        </p:spPr>
      </p:pic>
      <p:sp>
        <p:nvSpPr>
          <p:cNvPr id="9" name="TextBox 8">
            <a:extLst>
              <a:ext uri="{FF2B5EF4-FFF2-40B4-BE49-F238E27FC236}">
                <a16:creationId xmlns:a16="http://schemas.microsoft.com/office/drawing/2014/main" id="{09D7449D-CA92-4B91-B6D5-AAD417A80E7C}"/>
              </a:ext>
            </a:extLst>
          </p:cNvPr>
          <p:cNvSpPr txBox="1"/>
          <p:nvPr/>
        </p:nvSpPr>
        <p:spPr>
          <a:xfrm>
            <a:off x="1402080" y="1196340"/>
            <a:ext cx="2000548" cy="276999"/>
          </a:xfrm>
          <a:prstGeom prst="rect">
            <a:avLst/>
          </a:prstGeom>
          <a:noFill/>
        </p:spPr>
        <p:txBody>
          <a:bodyPr wrap="none" lIns="0" tIns="0" rIns="0" bIns="0" rtlCol="0">
            <a:spAutoFit/>
          </a:bodyPr>
          <a:lstStyle/>
          <a:p>
            <a:pPr algn="l"/>
            <a:r>
              <a:rPr lang="en-US" sz="1800" b="1" dirty="0"/>
              <a:t>Useful for Priming</a:t>
            </a:r>
          </a:p>
        </p:txBody>
      </p:sp>
    </p:spTree>
    <p:extLst>
      <p:ext uri="{BB962C8B-B14F-4D97-AF65-F5344CB8AC3E}">
        <p14:creationId xmlns:p14="http://schemas.microsoft.com/office/powerpoint/2010/main" val="182907437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111</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pic>
        <p:nvPicPr>
          <p:cNvPr id="7" name="Picture 6">
            <a:extLst>
              <a:ext uri="{FF2B5EF4-FFF2-40B4-BE49-F238E27FC236}">
                <a16:creationId xmlns:a16="http://schemas.microsoft.com/office/drawing/2014/main" id="{87E90E1E-307C-4090-AEF9-27329807D9FC}"/>
              </a:ext>
            </a:extLst>
          </p:cNvPr>
          <p:cNvPicPr>
            <a:picLocks noChangeAspect="1"/>
          </p:cNvPicPr>
          <p:nvPr/>
        </p:nvPicPr>
        <p:blipFill rotWithShape="1">
          <a:blip r:embed="rId2"/>
          <a:srcRect t="15259" b="16000"/>
          <a:stretch/>
        </p:blipFill>
        <p:spPr>
          <a:xfrm>
            <a:off x="898071" y="1028700"/>
            <a:ext cx="7347857" cy="3535680"/>
          </a:xfrm>
          <a:prstGeom prst="rect">
            <a:avLst/>
          </a:prstGeom>
        </p:spPr>
      </p:pic>
      <p:sp>
        <p:nvSpPr>
          <p:cNvPr id="9" name="TextBox 8">
            <a:extLst>
              <a:ext uri="{FF2B5EF4-FFF2-40B4-BE49-F238E27FC236}">
                <a16:creationId xmlns:a16="http://schemas.microsoft.com/office/drawing/2014/main" id="{09D7449D-CA92-4B91-B6D5-AAD417A80E7C}"/>
              </a:ext>
            </a:extLst>
          </p:cNvPr>
          <p:cNvSpPr txBox="1"/>
          <p:nvPr/>
        </p:nvSpPr>
        <p:spPr>
          <a:xfrm>
            <a:off x="3237464" y="3566160"/>
            <a:ext cx="2577629" cy="276999"/>
          </a:xfrm>
          <a:prstGeom prst="rect">
            <a:avLst/>
          </a:prstGeom>
          <a:noFill/>
        </p:spPr>
        <p:txBody>
          <a:bodyPr wrap="none" lIns="0" tIns="0" rIns="0" bIns="0" rtlCol="0">
            <a:spAutoFit/>
          </a:bodyPr>
          <a:lstStyle/>
          <a:p>
            <a:pPr algn="l"/>
            <a:r>
              <a:rPr lang="en-US" sz="1800" b="1" dirty="0"/>
              <a:t>Useful for Identification</a:t>
            </a:r>
          </a:p>
        </p:txBody>
      </p:sp>
    </p:spTree>
    <p:extLst>
      <p:ext uri="{BB962C8B-B14F-4D97-AF65-F5344CB8AC3E}">
        <p14:creationId xmlns:p14="http://schemas.microsoft.com/office/powerpoint/2010/main" val="178855940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112</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pic>
        <p:nvPicPr>
          <p:cNvPr id="7" name="Picture 6">
            <a:extLst>
              <a:ext uri="{FF2B5EF4-FFF2-40B4-BE49-F238E27FC236}">
                <a16:creationId xmlns:a16="http://schemas.microsoft.com/office/drawing/2014/main" id="{87E90E1E-307C-4090-AEF9-27329807D9FC}"/>
              </a:ext>
            </a:extLst>
          </p:cNvPr>
          <p:cNvPicPr>
            <a:picLocks noChangeAspect="1"/>
          </p:cNvPicPr>
          <p:nvPr/>
        </p:nvPicPr>
        <p:blipFill rotWithShape="1">
          <a:blip r:embed="rId2"/>
          <a:srcRect t="15259" b="16000"/>
          <a:stretch/>
        </p:blipFill>
        <p:spPr>
          <a:xfrm>
            <a:off x="898071" y="1028700"/>
            <a:ext cx="7347857" cy="3535680"/>
          </a:xfrm>
          <a:prstGeom prst="rect">
            <a:avLst/>
          </a:prstGeom>
        </p:spPr>
      </p:pic>
      <p:sp>
        <p:nvSpPr>
          <p:cNvPr id="4" name="Rectangle 3">
            <a:extLst>
              <a:ext uri="{FF2B5EF4-FFF2-40B4-BE49-F238E27FC236}">
                <a16:creationId xmlns:a16="http://schemas.microsoft.com/office/drawing/2014/main" id="{3928D88A-1700-49B2-B381-E6189D808CB1}"/>
              </a:ext>
            </a:extLst>
          </p:cNvPr>
          <p:cNvSpPr/>
          <p:nvPr/>
        </p:nvSpPr>
        <p:spPr>
          <a:xfrm>
            <a:off x="1104900" y="4206240"/>
            <a:ext cx="7141028" cy="21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8541712-A909-4AF2-A7D2-3E1CBD1D28B9}"/>
              </a:ext>
            </a:extLst>
          </p:cNvPr>
          <p:cNvPicPr>
            <a:picLocks noChangeAspect="1"/>
          </p:cNvPicPr>
          <p:nvPr/>
        </p:nvPicPr>
        <p:blipFill rotWithShape="1">
          <a:blip r:embed="rId2"/>
          <a:srcRect l="4044" t="93037" r="85260" b="1926"/>
          <a:stretch/>
        </p:blipFill>
        <p:spPr>
          <a:xfrm>
            <a:off x="2205445" y="4160520"/>
            <a:ext cx="785949" cy="259080"/>
          </a:xfrm>
          <a:prstGeom prst="rect">
            <a:avLst/>
          </a:prstGeom>
        </p:spPr>
      </p:pic>
      <p:pic>
        <p:nvPicPr>
          <p:cNvPr id="10" name="Picture 9">
            <a:extLst>
              <a:ext uri="{FF2B5EF4-FFF2-40B4-BE49-F238E27FC236}">
                <a16:creationId xmlns:a16="http://schemas.microsoft.com/office/drawing/2014/main" id="{CAB5AAF0-8E9A-438D-B773-C95E7BDC7B9C}"/>
              </a:ext>
            </a:extLst>
          </p:cNvPr>
          <p:cNvPicPr>
            <a:picLocks noChangeAspect="1"/>
          </p:cNvPicPr>
          <p:nvPr/>
        </p:nvPicPr>
        <p:blipFill rotWithShape="1">
          <a:blip r:embed="rId2"/>
          <a:srcRect l="4044" t="93037" r="85260" b="1926"/>
          <a:stretch/>
        </p:blipFill>
        <p:spPr>
          <a:xfrm>
            <a:off x="3862250" y="4168140"/>
            <a:ext cx="785949" cy="259080"/>
          </a:xfrm>
          <a:prstGeom prst="rect">
            <a:avLst/>
          </a:prstGeom>
        </p:spPr>
      </p:pic>
      <p:cxnSp>
        <p:nvCxnSpPr>
          <p:cNvPr id="11" name="Straight Arrow Connector 10">
            <a:extLst>
              <a:ext uri="{FF2B5EF4-FFF2-40B4-BE49-F238E27FC236}">
                <a16:creationId xmlns:a16="http://schemas.microsoft.com/office/drawing/2014/main" id="{85EB7CB9-0DD4-4D26-A2B9-C1441AD2965C}"/>
              </a:ext>
            </a:extLst>
          </p:cNvPr>
          <p:cNvCxnSpPr>
            <a:cxnSpLocks/>
          </p:cNvCxnSpPr>
          <p:nvPr/>
        </p:nvCxnSpPr>
        <p:spPr>
          <a:xfrm>
            <a:off x="2991394" y="4274820"/>
            <a:ext cx="376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806097-FA18-4CD7-B350-73B55293A646}"/>
              </a:ext>
            </a:extLst>
          </p:cNvPr>
          <p:cNvCxnSpPr>
            <a:cxnSpLocks/>
          </p:cNvCxnSpPr>
          <p:nvPr/>
        </p:nvCxnSpPr>
        <p:spPr>
          <a:xfrm flipH="1">
            <a:off x="3452947" y="4274820"/>
            <a:ext cx="4093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669039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113</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pic>
        <p:nvPicPr>
          <p:cNvPr id="7" name="Picture 6">
            <a:extLst>
              <a:ext uri="{FF2B5EF4-FFF2-40B4-BE49-F238E27FC236}">
                <a16:creationId xmlns:a16="http://schemas.microsoft.com/office/drawing/2014/main" id="{87E90E1E-307C-4090-AEF9-27329807D9FC}"/>
              </a:ext>
            </a:extLst>
          </p:cNvPr>
          <p:cNvPicPr>
            <a:picLocks noChangeAspect="1"/>
          </p:cNvPicPr>
          <p:nvPr/>
        </p:nvPicPr>
        <p:blipFill rotWithShape="1">
          <a:blip r:embed="rId2"/>
          <a:srcRect t="15259" b="16000"/>
          <a:stretch/>
        </p:blipFill>
        <p:spPr>
          <a:xfrm>
            <a:off x="898071" y="1028700"/>
            <a:ext cx="7347857" cy="3535680"/>
          </a:xfrm>
          <a:prstGeom prst="rect">
            <a:avLst/>
          </a:prstGeom>
        </p:spPr>
      </p:pic>
      <p:sp>
        <p:nvSpPr>
          <p:cNvPr id="4" name="Rectangle 3">
            <a:extLst>
              <a:ext uri="{FF2B5EF4-FFF2-40B4-BE49-F238E27FC236}">
                <a16:creationId xmlns:a16="http://schemas.microsoft.com/office/drawing/2014/main" id="{3928D88A-1700-49B2-B381-E6189D808CB1}"/>
              </a:ext>
            </a:extLst>
          </p:cNvPr>
          <p:cNvSpPr/>
          <p:nvPr/>
        </p:nvSpPr>
        <p:spPr>
          <a:xfrm>
            <a:off x="1104900" y="4206240"/>
            <a:ext cx="7141028" cy="21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8541712-A909-4AF2-A7D2-3E1CBD1D28B9}"/>
              </a:ext>
            </a:extLst>
          </p:cNvPr>
          <p:cNvPicPr>
            <a:picLocks noChangeAspect="1"/>
          </p:cNvPicPr>
          <p:nvPr/>
        </p:nvPicPr>
        <p:blipFill rotWithShape="1">
          <a:blip r:embed="rId2"/>
          <a:srcRect l="4044" t="93037" r="85260" b="1926"/>
          <a:stretch/>
        </p:blipFill>
        <p:spPr>
          <a:xfrm>
            <a:off x="2205445" y="4160520"/>
            <a:ext cx="785949" cy="259080"/>
          </a:xfrm>
          <a:prstGeom prst="rect">
            <a:avLst/>
          </a:prstGeom>
        </p:spPr>
      </p:pic>
      <p:pic>
        <p:nvPicPr>
          <p:cNvPr id="10" name="Picture 9">
            <a:extLst>
              <a:ext uri="{FF2B5EF4-FFF2-40B4-BE49-F238E27FC236}">
                <a16:creationId xmlns:a16="http://schemas.microsoft.com/office/drawing/2014/main" id="{CAB5AAF0-8E9A-438D-B773-C95E7BDC7B9C}"/>
              </a:ext>
            </a:extLst>
          </p:cNvPr>
          <p:cNvPicPr>
            <a:picLocks noChangeAspect="1"/>
          </p:cNvPicPr>
          <p:nvPr/>
        </p:nvPicPr>
        <p:blipFill rotWithShape="1">
          <a:blip r:embed="rId2"/>
          <a:srcRect l="4044" t="93037" r="85260" b="1926"/>
          <a:stretch/>
        </p:blipFill>
        <p:spPr>
          <a:xfrm>
            <a:off x="6114506" y="4168140"/>
            <a:ext cx="785949" cy="259080"/>
          </a:xfrm>
          <a:prstGeom prst="rect">
            <a:avLst/>
          </a:prstGeom>
        </p:spPr>
      </p:pic>
      <p:cxnSp>
        <p:nvCxnSpPr>
          <p:cNvPr id="11" name="Straight Arrow Connector 10">
            <a:extLst>
              <a:ext uri="{FF2B5EF4-FFF2-40B4-BE49-F238E27FC236}">
                <a16:creationId xmlns:a16="http://schemas.microsoft.com/office/drawing/2014/main" id="{85EB7CB9-0DD4-4D26-A2B9-C1441AD2965C}"/>
              </a:ext>
            </a:extLst>
          </p:cNvPr>
          <p:cNvCxnSpPr>
            <a:cxnSpLocks/>
          </p:cNvCxnSpPr>
          <p:nvPr/>
        </p:nvCxnSpPr>
        <p:spPr>
          <a:xfrm>
            <a:off x="2991394" y="4274820"/>
            <a:ext cx="14053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6806097-FA18-4CD7-B350-73B55293A646}"/>
              </a:ext>
            </a:extLst>
          </p:cNvPr>
          <p:cNvCxnSpPr>
            <a:cxnSpLocks/>
          </p:cNvCxnSpPr>
          <p:nvPr/>
        </p:nvCxnSpPr>
        <p:spPr>
          <a:xfrm flipH="1">
            <a:off x="4572000" y="4274820"/>
            <a:ext cx="154250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5888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94FB18-5F6E-44C3-9D3D-468FFCF601E9}"/>
              </a:ext>
            </a:extLst>
          </p:cNvPr>
          <p:cNvSpPr>
            <a:spLocks noGrp="1"/>
          </p:cNvSpPr>
          <p:nvPr>
            <p:ph type="body" sz="quarter" idx="15"/>
          </p:nvPr>
        </p:nvSpPr>
        <p:spPr/>
        <p:txBody>
          <a:bodyPr/>
          <a:lstStyle/>
          <a:p>
            <a:r>
              <a:rPr lang="en-US" dirty="0"/>
              <a:t>What to look for In a targeted sequencing gene</a:t>
            </a:r>
          </a:p>
        </p:txBody>
      </p:sp>
      <p:sp>
        <p:nvSpPr>
          <p:cNvPr id="4" name="Date Placeholder 3">
            <a:extLst>
              <a:ext uri="{FF2B5EF4-FFF2-40B4-BE49-F238E27FC236}">
                <a16:creationId xmlns:a16="http://schemas.microsoft.com/office/drawing/2014/main" id="{AB4D1612-AC55-4657-B4B3-0078468ED679}"/>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405F0CBC-D72D-4947-AE58-FDBA7CB61FEC}"/>
              </a:ext>
            </a:extLst>
          </p:cNvPr>
          <p:cNvSpPr>
            <a:spLocks noGrp="1"/>
          </p:cNvSpPr>
          <p:nvPr>
            <p:ph type="sldNum" sz="quarter" idx="19"/>
          </p:nvPr>
        </p:nvSpPr>
        <p:spPr/>
        <p:txBody>
          <a:bodyPr/>
          <a:lstStyle/>
          <a:p>
            <a:fld id="{B6238B5B-F19C-E947-A0BC-87BD7983F871}" type="slidenum">
              <a:rPr lang="en-US" smtClean="0"/>
              <a:pPr/>
              <a:t>114</a:t>
            </a:fld>
            <a:endParaRPr lang="en-US" dirty="0"/>
          </a:p>
        </p:txBody>
      </p:sp>
      <p:sp>
        <p:nvSpPr>
          <p:cNvPr id="6" name="Title 5">
            <a:extLst>
              <a:ext uri="{FF2B5EF4-FFF2-40B4-BE49-F238E27FC236}">
                <a16:creationId xmlns:a16="http://schemas.microsoft.com/office/drawing/2014/main" id="{AA8F7350-530D-4503-BC5A-B4B3C5E4CD43}"/>
              </a:ext>
            </a:extLst>
          </p:cNvPr>
          <p:cNvSpPr>
            <a:spLocks noGrp="1"/>
          </p:cNvSpPr>
          <p:nvPr>
            <p:ph type="title"/>
          </p:nvPr>
        </p:nvSpPr>
        <p:spPr/>
        <p:txBody>
          <a:bodyPr/>
          <a:lstStyle/>
          <a:p>
            <a:r>
              <a:rPr lang="en-US" dirty="0"/>
              <a:t>Ideal Target Properties</a:t>
            </a:r>
          </a:p>
        </p:txBody>
      </p:sp>
      <p:sp>
        <p:nvSpPr>
          <p:cNvPr id="7" name="Text Placeholder 6">
            <a:extLst>
              <a:ext uri="{FF2B5EF4-FFF2-40B4-BE49-F238E27FC236}">
                <a16:creationId xmlns:a16="http://schemas.microsoft.com/office/drawing/2014/main" id="{93F494F8-572A-4920-9F7D-4BEE2AC276FE}"/>
              </a:ext>
            </a:extLst>
          </p:cNvPr>
          <p:cNvSpPr>
            <a:spLocks noGrp="1"/>
          </p:cNvSpPr>
          <p:nvPr>
            <p:ph type="body" sz="quarter" idx="21"/>
          </p:nvPr>
        </p:nvSpPr>
        <p:spPr>
          <a:xfrm>
            <a:off x="1097281" y="1531620"/>
            <a:ext cx="6858000" cy="1083374"/>
          </a:xfrm>
        </p:spPr>
        <p:txBody>
          <a:bodyPr/>
          <a:lstStyle/>
          <a:p>
            <a:r>
              <a:rPr lang="en-US" dirty="0" err="1"/>
              <a:t>Sequencable</a:t>
            </a:r>
            <a:r>
              <a:rPr lang="en-US" dirty="0"/>
              <a:t> highly conserved regions surrounding variable regions</a:t>
            </a:r>
          </a:p>
          <a:p>
            <a:r>
              <a:rPr lang="en-US" dirty="0"/>
              <a:t>Present in potential target species</a:t>
            </a:r>
          </a:p>
          <a:p>
            <a:r>
              <a:rPr lang="en-US" dirty="0"/>
              <a:t>Reasonably well-characterized and understood</a:t>
            </a:r>
          </a:p>
          <a:p>
            <a:r>
              <a:rPr lang="en-US" dirty="0"/>
              <a:t>Large existing database for already available</a:t>
            </a:r>
          </a:p>
        </p:txBody>
      </p:sp>
    </p:spTree>
    <p:extLst>
      <p:ext uri="{BB962C8B-B14F-4D97-AF65-F5344CB8AC3E}">
        <p14:creationId xmlns:p14="http://schemas.microsoft.com/office/powerpoint/2010/main" val="24464238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94FB18-5F6E-44C3-9D3D-468FFCF601E9}"/>
              </a:ext>
            </a:extLst>
          </p:cNvPr>
          <p:cNvSpPr>
            <a:spLocks noGrp="1"/>
          </p:cNvSpPr>
          <p:nvPr>
            <p:ph type="body" sz="quarter" idx="15"/>
          </p:nvPr>
        </p:nvSpPr>
        <p:spPr/>
        <p:txBody>
          <a:bodyPr/>
          <a:lstStyle/>
          <a:p>
            <a:r>
              <a:rPr lang="en-US" dirty="0"/>
              <a:t>What to look for In a targeted sequencing gene</a:t>
            </a:r>
          </a:p>
        </p:txBody>
      </p:sp>
      <p:sp>
        <p:nvSpPr>
          <p:cNvPr id="4" name="Date Placeholder 3">
            <a:extLst>
              <a:ext uri="{FF2B5EF4-FFF2-40B4-BE49-F238E27FC236}">
                <a16:creationId xmlns:a16="http://schemas.microsoft.com/office/drawing/2014/main" id="{AB4D1612-AC55-4657-B4B3-0078468ED679}"/>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405F0CBC-D72D-4947-AE58-FDBA7CB61FEC}"/>
              </a:ext>
            </a:extLst>
          </p:cNvPr>
          <p:cNvSpPr>
            <a:spLocks noGrp="1"/>
          </p:cNvSpPr>
          <p:nvPr>
            <p:ph type="sldNum" sz="quarter" idx="19"/>
          </p:nvPr>
        </p:nvSpPr>
        <p:spPr/>
        <p:txBody>
          <a:bodyPr/>
          <a:lstStyle/>
          <a:p>
            <a:fld id="{B6238B5B-F19C-E947-A0BC-87BD7983F871}" type="slidenum">
              <a:rPr lang="en-US" smtClean="0"/>
              <a:pPr/>
              <a:t>115</a:t>
            </a:fld>
            <a:endParaRPr lang="en-US" dirty="0"/>
          </a:p>
        </p:txBody>
      </p:sp>
      <p:sp>
        <p:nvSpPr>
          <p:cNvPr id="6" name="Title 5">
            <a:extLst>
              <a:ext uri="{FF2B5EF4-FFF2-40B4-BE49-F238E27FC236}">
                <a16:creationId xmlns:a16="http://schemas.microsoft.com/office/drawing/2014/main" id="{AA8F7350-530D-4503-BC5A-B4B3C5E4CD43}"/>
              </a:ext>
            </a:extLst>
          </p:cNvPr>
          <p:cNvSpPr>
            <a:spLocks noGrp="1"/>
          </p:cNvSpPr>
          <p:nvPr>
            <p:ph type="title"/>
          </p:nvPr>
        </p:nvSpPr>
        <p:spPr/>
        <p:txBody>
          <a:bodyPr/>
          <a:lstStyle/>
          <a:p>
            <a:r>
              <a:rPr lang="en-US" dirty="0"/>
              <a:t>Ideal Target Properties</a:t>
            </a:r>
          </a:p>
        </p:txBody>
      </p:sp>
      <p:sp>
        <p:nvSpPr>
          <p:cNvPr id="7" name="Text Placeholder 6">
            <a:extLst>
              <a:ext uri="{FF2B5EF4-FFF2-40B4-BE49-F238E27FC236}">
                <a16:creationId xmlns:a16="http://schemas.microsoft.com/office/drawing/2014/main" id="{93F494F8-572A-4920-9F7D-4BEE2AC276FE}"/>
              </a:ext>
            </a:extLst>
          </p:cNvPr>
          <p:cNvSpPr>
            <a:spLocks noGrp="1"/>
          </p:cNvSpPr>
          <p:nvPr>
            <p:ph type="body" sz="quarter" idx="21"/>
          </p:nvPr>
        </p:nvSpPr>
        <p:spPr>
          <a:xfrm>
            <a:off x="1097281" y="1531620"/>
            <a:ext cx="6858000" cy="1083374"/>
          </a:xfrm>
        </p:spPr>
        <p:txBody>
          <a:bodyPr/>
          <a:lstStyle/>
          <a:p>
            <a:r>
              <a:rPr lang="en-US" dirty="0" err="1"/>
              <a:t>Sequencable</a:t>
            </a:r>
            <a:r>
              <a:rPr lang="en-US" dirty="0"/>
              <a:t> highly conserved regions surrounding variable regions</a:t>
            </a:r>
          </a:p>
          <a:p>
            <a:r>
              <a:rPr lang="en-US" dirty="0"/>
              <a:t>Present in potential target species</a:t>
            </a:r>
          </a:p>
          <a:p>
            <a:r>
              <a:rPr lang="en-US" dirty="0"/>
              <a:t>Reasonably well-characterized and understood</a:t>
            </a:r>
          </a:p>
          <a:p>
            <a:r>
              <a:rPr lang="en-US" dirty="0"/>
              <a:t>Large existing database for already available</a:t>
            </a:r>
          </a:p>
        </p:txBody>
      </p:sp>
      <p:pic>
        <p:nvPicPr>
          <p:cNvPr id="9" name="Picture 8" descr="A picture containing cake, toy, table, food&#10;&#10;Description automatically generated">
            <a:extLst>
              <a:ext uri="{FF2B5EF4-FFF2-40B4-BE49-F238E27FC236}">
                <a16:creationId xmlns:a16="http://schemas.microsoft.com/office/drawing/2014/main" id="{BEA6FB23-D058-4D31-B39A-FB0F523C14DA}"/>
              </a:ext>
            </a:extLst>
          </p:cNvPr>
          <p:cNvPicPr>
            <a:picLocks noChangeAspect="1"/>
          </p:cNvPicPr>
          <p:nvPr/>
        </p:nvPicPr>
        <p:blipFill>
          <a:blip r:embed="rId2"/>
          <a:stretch>
            <a:fillRect/>
          </a:stretch>
        </p:blipFill>
        <p:spPr>
          <a:xfrm>
            <a:off x="731521" y="439650"/>
            <a:ext cx="6618514" cy="4632960"/>
          </a:xfrm>
          <a:prstGeom prst="rect">
            <a:avLst/>
          </a:prstGeom>
        </p:spPr>
      </p:pic>
    </p:spTree>
    <p:extLst>
      <p:ext uri="{BB962C8B-B14F-4D97-AF65-F5344CB8AC3E}">
        <p14:creationId xmlns:p14="http://schemas.microsoft.com/office/powerpoint/2010/main" val="71131012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A94FB18-5F6E-44C3-9D3D-468FFCF601E9}"/>
              </a:ext>
            </a:extLst>
          </p:cNvPr>
          <p:cNvSpPr>
            <a:spLocks noGrp="1"/>
          </p:cNvSpPr>
          <p:nvPr>
            <p:ph type="body" sz="quarter" idx="15"/>
          </p:nvPr>
        </p:nvSpPr>
        <p:spPr/>
        <p:txBody>
          <a:bodyPr/>
          <a:lstStyle/>
          <a:p>
            <a:r>
              <a:rPr lang="en-US" dirty="0"/>
              <a:t>What to look for In a targeted sequencing gene</a:t>
            </a:r>
          </a:p>
        </p:txBody>
      </p:sp>
      <p:sp>
        <p:nvSpPr>
          <p:cNvPr id="4" name="Date Placeholder 3">
            <a:extLst>
              <a:ext uri="{FF2B5EF4-FFF2-40B4-BE49-F238E27FC236}">
                <a16:creationId xmlns:a16="http://schemas.microsoft.com/office/drawing/2014/main" id="{AB4D1612-AC55-4657-B4B3-0078468ED679}"/>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405F0CBC-D72D-4947-AE58-FDBA7CB61FEC}"/>
              </a:ext>
            </a:extLst>
          </p:cNvPr>
          <p:cNvSpPr>
            <a:spLocks noGrp="1"/>
          </p:cNvSpPr>
          <p:nvPr>
            <p:ph type="sldNum" sz="quarter" idx="19"/>
          </p:nvPr>
        </p:nvSpPr>
        <p:spPr/>
        <p:txBody>
          <a:bodyPr/>
          <a:lstStyle/>
          <a:p>
            <a:fld id="{B6238B5B-F19C-E947-A0BC-87BD7983F871}" type="slidenum">
              <a:rPr lang="en-US" smtClean="0"/>
              <a:pPr/>
              <a:t>116</a:t>
            </a:fld>
            <a:endParaRPr lang="en-US" dirty="0"/>
          </a:p>
        </p:txBody>
      </p:sp>
      <p:sp>
        <p:nvSpPr>
          <p:cNvPr id="6" name="Title 5">
            <a:extLst>
              <a:ext uri="{FF2B5EF4-FFF2-40B4-BE49-F238E27FC236}">
                <a16:creationId xmlns:a16="http://schemas.microsoft.com/office/drawing/2014/main" id="{AA8F7350-530D-4503-BC5A-B4B3C5E4CD43}"/>
              </a:ext>
            </a:extLst>
          </p:cNvPr>
          <p:cNvSpPr>
            <a:spLocks noGrp="1"/>
          </p:cNvSpPr>
          <p:nvPr>
            <p:ph type="title"/>
          </p:nvPr>
        </p:nvSpPr>
        <p:spPr/>
        <p:txBody>
          <a:bodyPr/>
          <a:lstStyle/>
          <a:p>
            <a:r>
              <a:rPr lang="en-US" dirty="0"/>
              <a:t>Ideal Target Properties</a:t>
            </a:r>
          </a:p>
        </p:txBody>
      </p:sp>
      <p:sp>
        <p:nvSpPr>
          <p:cNvPr id="7" name="Text Placeholder 6">
            <a:extLst>
              <a:ext uri="{FF2B5EF4-FFF2-40B4-BE49-F238E27FC236}">
                <a16:creationId xmlns:a16="http://schemas.microsoft.com/office/drawing/2014/main" id="{93F494F8-572A-4920-9F7D-4BEE2AC276FE}"/>
              </a:ext>
            </a:extLst>
          </p:cNvPr>
          <p:cNvSpPr>
            <a:spLocks noGrp="1"/>
          </p:cNvSpPr>
          <p:nvPr>
            <p:ph type="body" sz="quarter" idx="21"/>
          </p:nvPr>
        </p:nvSpPr>
        <p:spPr>
          <a:xfrm>
            <a:off x="1097281" y="1531620"/>
            <a:ext cx="6858000" cy="1083374"/>
          </a:xfrm>
        </p:spPr>
        <p:txBody>
          <a:bodyPr/>
          <a:lstStyle/>
          <a:p>
            <a:r>
              <a:rPr lang="en-US" dirty="0" err="1"/>
              <a:t>Sequencable</a:t>
            </a:r>
            <a:r>
              <a:rPr lang="en-US" dirty="0"/>
              <a:t> highly conserved regions surrounding variable regions</a:t>
            </a:r>
          </a:p>
          <a:p>
            <a:r>
              <a:rPr lang="en-US" dirty="0"/>
              <a:t>Present in potential target species</a:t>
            </a:r>
          </a:p>
          <a:p>
            <a:r>
              <a:rPr lang="en-US" dirty="0"/>
              <a:t>Reasonably well-characterized and understood</a:t>
            </a:r>
          </a:p>
          <a:p>
            <a:r>
              <a:rPr lang="en-US" dirty="0"/>
              <a:t>Large existing database for already available</a:t>
            </a:r>
          </a:p>
        </p:txBody>
      </p:sp>
      <p:pic>
        <p:nvPicPr>
          <p:cNvPr id="9" name="Picture 8" descr="A picture containing cake, toy, table, food&#10;&#10;Description automatically generated">
            <a:extLst>
              <a:ext uri="{FF2B5EF4-FFF2-40B4-BE49-F238E27FC236}">
                <a16:creationId xmlns:a16="http://schemas.microsoft.com/office/drawing/2014/main" id="{BEA6FB23-D058-4D31-B39A-FB0F523C14DA}"/>
              </a:ext>
            </a:extLst>
          </p:cNvPr>
          <p:cNvPicPr>
            <a:picLocks noChangeAspect="1"/>
          </p:cNvPicPr>
          <p:nvPr/>
        </p:nvPicPr>
        <p:blipFill>
          <a:blip r:embed="rId2"/>
          <a:stretch>
            <a:fillRect/>
          </a:stretch>
        </p:blipFill>
        <p:spPr>
          <a:xfrm>
            <a:off x="731521" y="439650"/>
            <a:ext cx="6618514" cy="4632960"/>
          </a:xfrm>
          <a:prstGeom prst="rect">
            <a:avLst/>
          </a:prstGeom>
        </p:spPr>
      </p:pic>
      <p:sp>
        <p:nvSpPr>
          <p:cNvPr id="2" name="TextBox 1">
            <a:extLst>
              <a:ext uri="{FF2B5EF4-FFF2-40B4-BE49-F238E27FC236}">
                <a16:creationId xmlns:a16="http://schemas.microsoft.com/office/drawing/2014/main" id="{410439C3-BF4E-422C-9CBC-9F6AB46985A9}"/>
              </a:ext>
            </a:extLst>
          </p:cNvPr>
          <p:cNvSpPr txBox="1"/>
          <p:nvPr/>
        </p:nvSpPr>
        <p:spPr>
          <a:xfrm>
            <a:off x="3588269" y="3739336"/>
            <a:ext cx="1967462" cy="430887"/>
          </a:xfrm>
          <a:prstGeom prst="rect">
            <a:avLst/>
          </a:prstGeom>
          <a:noFill/>
        </p:spPr>
        <p:txBody>
          <a:bodyPr wrap="none" lIns="0" tIns="0" rIns="0" bIns="0" rtlCol="0">
            <a:spAutoFit/>
          </a:bodyPr>
          <a:lstStyle/>
          <a:p>
            <a:pPr algn="l"/>
            <a:r>
              <a:rPr lang="en-US" sz="2800" b="1" dirty="0">
                <a:solidFill>
                  <a:schemeClr val="tx2">
                    <a:lumMod val="75000"/>
                  </a:schemeClr>
                </a:solidFill>
              </a:rPr>
              <a:t>THIS  PART</a:t>
            </a:r>
          </a:p>
        </p:txBody>
      </p:sp>
    </p:spTree>
    <p:extLst>
      <p:ext uri="{BB962C8B-B14F-4D97-AF65-F5344CB8AC3E}">
        <p14:creationId xmlns:p14="http://schemas.microsoft.com/office/powerpoint/2010/main" val="249211976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9A02E03-DF2D-4CAF-9AB1-74F77BE87CD9}"/>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 name="Slide Number Placeholder 2">
            <a:extLst>
              <a:ext uri="{FF2B5EF4-FFF2-40B4-BE49-F238E27FC236}">
                <a16:creationId xmlns:a16="http://schemas.microsoft.com/office/drawing/2014/main" id="{69FCBBB0-46C5-4415-9707-BBAFAD4622B2}"/>
              </a:ext>
            </a:extLst>
          </p:cNvPr>
          <p:cNvSpPr>
            <a:spLocks noGrp="1"/>
          </p:cNvSpPr>
          <p:nvPr>
            <p:ph type="sldNum" sz="quarter" idx="19"/>
          </p:nvPr>
        </p:nvSpPr>
        <p:spPr/>
        <p:txBody>
          <a:bodyPr/>
          <a:lstStyle/>
          <a:p>
            <a:fld id="{B6238B5B-F19C-E947-A0BC-87BD7983F871}" type="slidenum">
              <a:rPr lang="en-US" smtClean="0"/>
              <a:pPr/>
              <a:t>117</a:t>
            </a:fld>
            <a:endParaRPr lang="en-US" dirty="0"/>
          </a:p>
        </p:txBody>
      </p:sp>
      <p:sp>
        <p:nvSpPr>
          <p:cNvPr id="4" name="Text Placeholder 3">
            <a:extLst>
              <a:ext uri="{FF2B5EF4-FFF2-40B4-BE49-F238E27FC236}">
                <a16:creationId xmlns:a16="http://schemas.microsoft.com/office/drawing/2014/main" id="{5EC589B9-7398-4C45-9705-15924F1E2DC6}"/>
              </a:ext>
            </a:extLst>
          </p:cNvPr>
          <p:cNvSpPr>
            <a:spLocks noGrp="1"/>
          </p:cNvSpPr>
          <p:nvPr>
            <p:ph type="body" sz="quarter" idx="20"/>
          </p:nvPr>
        </p:nvSpPr>
        <p:spPr>
          <a:xfrm>
            <a:off x="640079" y="2651760"/>
            <a:ext cx="7772400" cy="221599"/>
          </a:xfrm>
        </p:spPr>
        <p:txBody>
          <a:bodyPr/>
          <a:lstStyle/>
          <a:p>
            <a:r>
              <a:rPr lang="en-US" dirty="0"/>
              <a:t>16S Analysis</a:t>
            </a:r>
          </a:p>
        </p:txBody>
      </p:sp>
    </p:spTree>
    <p:extLst>
      <p:ext uri="{BB962C8B-B14F-4D97-AF65-F5344CB8AC3E}">
        <p14:creationId xmlns:p14="http://schemas.microsoft.com/office/powerpoint/2010/main" val="38290362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67E6A10-9575-4893-A071-BA4FF6376B2B}"/>
              </a:ext>
            </a:extLst>
          </p:cNvPr>
          <p:cNvSpPr>
            <a:spLocks noGrp="1"/>
          </p:cNvSpPr>
          <p:nvPr>
            <p:ph type="body" sz="quarter" idx="15"/>
          </p:nvPr>
        </p:nvSpPr>
        <p:spPr/>
        <p:txBody>
          <a:bodyPr/>
          <a:lstStyle/>
          <a:p>
            <a:r>
              <a:rPr lang="en-US" dirty="0"/>
              <a:t>Targeted sequence with a few bases differentiating species</a:t>
            </a:r>
          </a:p>
        </p:txBody>
      </p:sp>
      <p:sp>
        <p:nvSpPr>
          <p:cNvPr id="4" name="Date Placeholder 3">
            <a:extLst>
              <a:ext uri="{FF2B5EF4-FFF2-40B4-BE49-F238E27FC236}">
                <a16:creationId xmlns:a16="http://schemas.microsoft.com/office/drawing/2014/main" id="{93368D18-B433-47EA-BCE2-7ECEA0129C63}"/>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745475C9-09C5-462D-B837-B1AE6C779A07}"/>
              </a:ext>
            </a:extLst>
          </p:cNvPr>
          <p:cNvSpPr>
            <a:spLocks noGrp="1"/>
          </p:cNvSpPr>
          <p:nvPr>
            <p:ph type="sldNum" sz="quarter" idx="19"/>
          </p:nvPr>
        </p:nvSpPr>
        <p:spPr/>
        <p:txBody>
          <a:bodyPr/>
          <a:lstStyle/>
          <a:p>
            <a:fld id="{B6238B5B-F19C-E947-A0BC-87BD7983F871}" type="slidenum">
              <a:rPr lang="en-US" smtClean="0"/>
              <a:pPr/>
              <a:t>118</a:t>
            </a:fld>
            <a:endParaRPr lang="en-US" dirty="0"/>
          </a:p>
        </p:txBody>
      </p:sp>
      <p:sp>
        <p:nvSpPr>
          <p:cNvPr id="6" name="Title 5">
            <a:extLst>
              <a:ext uri="{FF2B5EF4-FFF2-40B4-BE49-F238E27FC236}">
                <a16:creationId xmlns:a16="http://schemas.microsoft.com/office/drawing/2014/main" id="{B753D93D-FC43-407D-8706-FE6E01519D81}"/>
              </a:ext>
            </a:extLst>
          </p:cNvPr>
          <p:cNvSpPr>
            <a:spLocks noGrp="1"/>
          </p:cNvSpPr>
          <p:nvPr>
            <p:ph type="title"/>
          </p:nvPr>
        </p:nvSpPr>
        <p:spPr/>
        <p:txBody>
          <a:bodyPr/>
          <a:lstStyle/>
          <a:p>
            <a:r>
              <a:rPr lang="en-US" dirty="0"/>
              <a:t>16S Sequencing Challenges</a:t>
            </a:r>
          </a:p>
        </p:txBody>
      </p:sp>
      <p:sp>
        <p:nvSpPr>
          <p:cNvPr id="7" name="Text Placeholder 6">
            <a:extLst>
              <a:ext uri="{FF2B5EF4-FFF2-40B4-BE49-F238E27FC236}">
                <a16:creationId xmlns:a16="http://schemas.microsoft.com/office/drawing/2014/main" id="{0FBB1BE7-D940-49EB-B38E-43CCFAC43030}"/>
              </a:ext>
            </a:extLst>
          </p:cNvPr>
          <p:cNvSpPr>
            <a:spLocks noGrp="1"/>
          </p:cNvSpPr>
          <p:nvPr>
            <p:ph type="body" sz="quarter" idx="21"/>
          </p:nvPr>
        </p:nvSpPr>
        <p:spPr>
          <a:xfrm>
            <a:off x="1097281" y="1539240"/>
            <a:ext cx="6858000" cy="1225977"/>
          </a:xfrm>
        </p:spPr>
        <p:txBody>
          <a:bodyPr/>
          <a:lstStyle/>
          <a:p>
            <a:r>
              <a:rPr lang="en-US" dirty="0"/>
              <a:t>Sequencing is imperfect</a:t>
            </a:r>
          </a:p>
          <a:p>
            <a:pPr lvl="1"/>
            <a:r>
              <a:rPr lang="en-US" dirty="0"/>
              <a:t>Illumina usually makes about 2% base call errors</a:t>
            </a:r>
          </a:p>
          <a:p>
            <a:pPr lvl="1"/>
            <a:r>
              <a:rPr lang="en-US" dirty="0"/>
              <a:t>Nanopore makes more</a:t>
            </a:r>
          </a:p>
          <a:p>
            <a:pPr lvl="1"/>
            <a:r>
              <a:rPr lang="en-US" dirty="0"/>
              <a:t>Errors are not necessarily evenly-distributed</a:t>
            </a:r>
          </a:p>
          <a:p>
            <a:r>
              <a:rPr lang="en-US" dirty="0"/>
              <a:t>We do not want errors to be confused with real diversity/new species</a:t>
            </a:r>
          </a:p>
        </p:txBody>
      </p:sp>
    </p:spTree>
    <p:extLst>
      <p:ext uri="{BB962C8B-B14F-4D97-AF65-F5344CB8AC3E}">
        <p14:creationId xmlns:p14="http://schemas.microsoft.com/office/powerpoint/2010/main" val="3798621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DDB98A-6CDA-4C2C-ADE9-EB5C12E10E11}"/>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C05CA90C-BE10-42D4-B8AA-44D3AD999A65}"/>
              </a:ext>
            </a:extLst>
          </p:cNvPr>
          <p:cNvSpPr>
            <a:spLocks noGrp="1"/>
          </p:cNvSpPr>
          <p:nvPr>
            <p:ph type="sldNum" sz="quarter" idx="19"/>
          </p:nvPr>
        </p:nvSpPr>
        <p:spPr/>
        <p:txBody>
          <a:bodyPr/>
          <a:lstStyle/>
          <a:p>
            <a:fld id="{B6238B5B-F19C-E947-A0BC-87BD7983F871}" type="slidenum">
              <a:rPr lang="en-US" smtClean="0"/>
              <a:pPr/>
              <a:t>119</a:t>
            </a:fld>
            <a:endParaRPr lang="en-US" dirty="0"/>
          </a:p>
        </p:txBody>
      </p:sp>
      <p:sp>
        <p:nvSpPr>
          <p:cNvPr id="6" name="Title 5">
            <a:extLst>
              <a:ext uri="{FF2B5EF4-FFF2-40B4-BE49-F238E27FC236}">
                <a16:creationId xmlns:a16="http://schemas.microsoft.com/office/drawing/2014/main" id="{E9FCF2B5-53BF-467C-969D-DEC708295E84}"/>
              </a:ext>
            </a:extLst>
          </p:cNvPr>
          <p:cNvSpPr>
            <a:spLocks noGrp="1"/>
          </p:cNvSpPr>
          <p:nvPr>
            <p:ph type="title"/>
          </p:nvPr>
        </p:nvSpPr>
        <p:spPr/>
        <p:txBody>
          <a:bodyPr/>
          <a:lstStyle/>
          <a:p>
            <a:r>
              <a:rPr lang="en-US" dirty="0"/>
              <a:t>The True Image</a:t>
            </a:r>
          </a:p>
        </p:txBody>
      </p:sp>
      <p:pic>
        <p:nvPicPr>
          <p:cNvPr id="3" name="Picture 2" descr="A dog wearing a red leash&#10;&#10;Description automatically generated">
            <a:extLst>
              <a:ext uri="{FF2B5EF4-FFF2-40B4-BE49-F238E27FC236}">
                <a16:creationId xmlns:a16="http://schemas.microsoft.com/office/drawing/2014/main" id="{4DAB357B-DDE8-4D5E-B5A9-69880DDD1054}"/>
              </a:ext>
            </a:extLst>
          </p:cNvPr>
          <p:cNvPicPr>
            <a:picLocks noChangeAspect="1"/>
          </p:cNvPicPr>
          <p:nvPr/>
        </p:nvPicPr>
        <p:blipFill>
          <a:blip r:embed="rId2"/>
          <a:stretch>
            <a:fillRect/>
          </a:stretch>
        </p:blipFill>
        <p:spPr>
          <a:xfrm>
            <a:off x="2502309" y="968639"/>
            <a:ext cx="3664147" cy="3738535"/>
          </a:xfrm>
          <a:prstGeom prst="rect">
            <a:avLst/>
          </a:prstGeom>
        </p:spPr>
      </p:pic>
    </p:spTree>
    <p:extLst>
      <p:ext uri="{BB962C8B-B14F-4D97-AF65-F5344CB8AC3E}">
        <p14:creationId xmlns:p14="http://schemas.microsoft.com/office/powerpoint/2010/main" val="703778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12</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Metagenome </a:t>
            </a:r>
            <a:r>
              <a:rPr lang="en-US" i="1" dirty="0"/>
              <a:t>vs.</a:t>
            </a:r>
            <a:r>
              <a:rPr lang="en-US" dirty="0"/>
              <a:t> Microbiome</a:t>
            </a:r>
          </a:p>
        </p:txBody>
      </p:sp>
      <p:pic>
        <p:nvPicPr>
          <p:cNvPr id="10" name="Picture 9" descr="A close up of a logo&#10;&#10;Description automatically generated">
            <a:extLst>
              <a:ext uri="{FF2B5EF4-FFF2-40B4-BE49-F238E27FC236}">
                <a16:creationId xmlns:a16="http://schemas.microsoft.com/office/drawing/2014/main" id="{837FCBC8-6EA3-405D-88D1-505948BF2C43}"/>
              </a:ext>
            </a:extLst>
          </p:cNvPr>
          <p:cNvPicPr>
            <a:picLocks noChangeAspect="1"/>
          </p:cNvPicPr>
          <p:nvPr/>
        </p:nvPicPr>
        <p:blipFill rotWithShape="1">
          <a:blip r:embed="rId2"/>
          <a:srcRect l="19894" t="6053" r="13016" b="8837"/>
          <a:stretch/>
        </p:blipFill>
        <p:spPr>
          <a:xfrm>
            <a:off x="3069772" y="1018903"/>
            <a:ext cx="4140926" cy="3677194"/>
          </a:xfrm>
          <a:prstGeom prst="rect">
            <a:avLst/>
          </a:prstGeom>
        </p:spPr>
      </p:pic>
      <p:cxnSp>
        <p:nvCxnSpPr>
          <p:cNvPr id="5" name="Straight Arrow Connector 4">
            <a:extLst>
              <a:ext uri="{FF2B5EF4-FFF2-40B4-BE49-F238E27FC236}">
                <a16:creationId xmlns:a16="http://schemas.microsoft.com/office/drawing/2014/main" id="{339736F3-279F-4840-80AE-4FD23C5B948C}"/>
              </a:ext>
            </a:extLst>
          </p:cNvPr>
          <p:cNvCxnSpPr/>
          <p:nvPr/>
        </p:nvCxnSpPr>
        <p:spPr>
          <a:xfrm flipV="1">
            <a:off x="3827417" y="2403566"/>
            <a:ext cx="0" cy="7707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707B93-C110-4C47-B243-4A5DFC809C31}"/>
              </a:ext>
            </a:extLst>
          </p:cNvPr>
          <p:cNvCxnSpPr>
            <a:cxnSpLocks/>
          </p:cNvCxnSpPr>
          <p:nvPr/>
        </p:nvCxnSpPr>
        <p:spPr>
          <a:xfrm flipH="1">
            <a:off x="4427218" y="2201636"/>
            <a:ext cx="198121" cy="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D5DF3F0-DF09-4522-99B6-F1F191FD73E7}"/>
              </a:ext>
            </a:extLst>
          </p:cNvPr>
          <p:cNvSpPr txBox="1"/>
          <p:nvPr/>
        </p:nvSpPr>
        <p:spPr>
          <a:xfrm>
            <a:off x="1985555" y="2642056"/>
            <a:ext cx="1662315" cy="215444"/>
          </a:xfrm>
          <a:prstGeom prst="rect">
            <a:avLst/>
          </a:prstGeom>
          <a:noFill/>
        </p:spPr>
        <p:txBody>
          <a:bodyPr wrap="none" lIns="0" tIns="0" rIns="0" bIns="0" rtlCol="0">
            <a:spAutoFit/>
          </a:bodyPr>
          <a:lstStyle/>
          <a:p>
            <a:pPr algn="l"/>
            <a:r>
              <a:rPr lang="en-US" sz="1400" b="1" dirty="0"/>
              <a:t>Strictly Microbiome</a:t>
            </a:r>
          </a:p>
        </p:txBody>
      </p:sp>
    </p:spTree>
    <p:extLst>
      <p:ext uri="{BB962C8B-B14F-4D97-AF65-F5344CB8AC3E}">
        <p14:creationId xmlns:p14="http://schemas.microsoft.com/office/powerpoint/2010/main" val="25167026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og looking at the camera&#10;&#10;Description automatically generated">
            <a:extLst>
              <a:ext uri="{FF2B5EF4-FFF2-40B4-BE49-F238E27FC236}">
                <a16:creationId xmlns:a16="http://schemas.microsoft.com/office/drawing/2014/main" id="{8303F56E-E8B0-4336-8F76-96857A831635}"/>
              </a:ext>
            </a:extLst>
          </p:cNvPr>
          <p:cNvPicPr>
            <a:picLocks noChangeAspect="1"/>
          </p:cNvPicPr>
          <p:nvPr/>
        </p:nvPicPr>
        <p:blipFill>
          <a:blip r:embed="rId2"/>
          <a:stretch>
            <a:fillRect/>
          </a:stretch>
        </p:blipFill>
        <p:spPr>
          <a:xfrm>
            <a:off x="2502309" y="968639"/>
            <a:ext cx="3664147" cy="3738535"/>
          </a:xfrm>
          <a:prstGeom prst="rect">
            <a:avLst/>
          </a:prstGeom>
        </p:spPr>
      </p:pic>
      <p:sp>
        <p:nvSpPr>
          <p:cNvPr id="4" name="Date Placeholder 3">
            <a:extLst>
              <a:ext uri="{FF2B5EF4-FFF2-40B4-BE49-F238E27FC236}">
                <a16:creationId xmlns:a16="http://schemas.microsoft.com/office/drawing/2014/main" id="{98DDB98A-6CDA-4C2C-ADE9-EB5C12E10E11}"/>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C05CA90C-BE10-42D4-B8AA-44D3AD999A65}"/>
              </a:ext>
            </a:extLst>
          </p:cNvPr>
          <p:cNvSpPr>
            <a:spLocks noGrp="1"/>
          </p:cNvSpPr>
          <p:nvPr>
            <p:ph type="sldNum" sz="quarter" idx="19"/>
          </p:nvPr>
        </p:nvSpPr>
        <p:spPr/>
        <p:txBody>
          <a:bodyPr/>
          <a:lstStyle/>
          <a:p>
            <a:fld id="{B6238B5B-F19C-E947-A0BC-87BD7983F871}" type="slidenum">
              <a:rPr lang="en-US" smtClean="0"/>
              <a:pPr/>
              <a:t>120</a:t>
            </a:fld>
            <a:endParaRPr lang="en-US" dirty="0"/>
          </a:p>
        </p:txBody>
      </p:sp>
      <p:sp>
        <p:nvSpPr>
          <p:cNvPr id="6" name="Title 5">
            <a:extLst>
              <a:ext uri="{FF2B5EF4-FFF2-40B4-BE49-F238E27FC236}">
                <a16:creationId xmlns:a16="http://schemas.microsoft.com/office/drawing/2014/main" id="{E9FCF2B5-53BF-467C-969D-DEC708295E84}"/>
              </a:ext>
            </a:extLst>
          </p:cNvPr>
          <p:cNvSpPr>
            <a:spLocks noGrp="1"/>
          </p:cNvSpPr>
          <p:nvPr>
            <p:ph type="title"/>
          </p:nvPr>
        </p:nvSpPr>
        <p:spPr/>
        <p:txBody>
          <a:bodyPr/>
          <a:lstStyle/>
          <a:p>
            <a:r>
              <a:rPr lang="en-US" dirty="0"/>
              <a:t>The Addition of Noise</a:t>
            </a:r>
          </a:p>
        </p:txBody>
      </p:sp>
    </p:spTree>
    <p:extLst>
      <p:ext uri="{BB962C8B-B14F-4D97-AF65-F5344CB8AC3E}">
        <p14:creationId xmlns:p14="http://schemas.microsoft.com/office/powerpoint/2010/main" val="75796223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brown and black dog that is looking at the camera&#10;&#10;Description automatically generated">
            <a:extLst>
              <a:ext uri="{FF2B5EF4-FFF2-40B4-BE49-F238E27FC236}">
                <a16:creationId xmlns:a16="http://schemas.microsoft.com/office/drawing/2014/main" id="{5F9B9E7A-4052-4EEF-8A98-534469C5D266}"/>
              </a:ext>
            </a:extLst>
          </p:cNvPr>
          <p:cNvPicPr>
            <a:picLocks noChangeAspect="1"/>
          </p:cNvPicPr>
          <p:nvPr/>
        </p:nvPicPr>
        <p:blipFill>
          <a:blip r:embed="rId2"/>
          <a:stretch>
            <a:fillRect/>
          </a:stretch>
        </p:blipFill>
        <p:spPr>
          <a:xfrm>
            <a:off x="2502309" y="968639"/>
            <a:ext cx="3664147" cy="3738535"/>
          </a:xfrm>
          <a:prstGeom prst="rect">
            <a:avLst/>
          </a:prstGeom>
        </p:spPr>
      </p:pic>
      <p:sp>
        <p:nvSpPr>
          <p:cNvPr id="4" name="Date Placeholder 3">
            <a:extLst>
              <a:ext uri="{FF2B5EF4-FFF2-40B4-BE49-F238E27FC236}">
                <a16:creationId xmlns:a16="http://schemas.microsoft.com/office/drawing/2014/main" id="{98DDB98A-6CDA-4C2C-ADE9-EB5C12E10E11}"/>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C05CA90C-BE10-42D4-B8AA-44D3AD999A65}"/>
              </a:ext>
            </a:extLst>
          </p:cNvPr>
          <p:cNvSpPr>
            <a:spLocks noGrp="1"/>
          </p:cNvSpPr>
          <p:nvPr>
            <p:ph type="sldNum" sz="quarter" idx="19"/>
          </p:nvPr>
        </p:nvSpPr>
        <p:spPr/>
        <p:txBody>
          <a:bodyPr/>
          <a:lstStyle/>
          <a:p>
            <a:fld id="{B6238B5B-F19C-E947-A0BC-87BD7983F871}" type="slidenum">
              <a:rPr lang="en-US" smtClean="0"/>
              <a:pPr/>
              <a:t>121</a:t>
            </a:fld>
            <a:endParaRPr lang="en-US" dirty="0"/>
          </a:p>
        </p:txBody>
      </p:sp>
      <p:sp>
        <p:nvSpPr>
          <p:cNvPr id="6" name="Title 5">
            <a:extLst>
              <a:ext uri="{FF2B5EF4-FFF2-40B4-BE49-F238E27FC236}">
                <a16:creationId xmlns:a16="http://schemas.microsoft.com/office/drawing/2014/main" id="{E9FCF2B5-53BF-467C-969D-DEC708295E84}"/>
              </a:ext>
            </a:extLst>
          </p:cNvPr>
          <p:cNvSpPr>
            <a:spLocks noGrp="1"/>
          </p:cNvSpPr>
          <p:nvPr>
            <p:ph type="title"/>
          </p:nvPr>
        </p:nvSpPr>
        <p:spPr/>
        <p:txBody>
          <a:bodyPr/>
          <a:lstStyle/>
          <a:p>
            <a:r>
              <a:rPr lang="en-US" dirty="0"/>
              <a:t>Blur: Loss of Detail and Noise</a:t>
            </a:r>
          </a:p>
        </p:txBody>
      </p:sp>
    </p:spTree>
    <p:extLst>
      <p:ext uri="{BB962C8B-B14F-4D97-AF65-F5344CB8AC3E}">
        <p14:creationId xmlns:p14="http://schemas.microsoft.com/office/powerpoint/2010/main" val="26017240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g wearing a red leash&#10;&#10;Description automatically generated">
            <a:extLst>
              <a:ext uri="{FF2B5EF4-FFF2-40B4-BE49-F238E27FC236}">
                <a16:creationId xmlns:a16="http://schemas.microsoft.com/office/drawing/2014/main" id="{4DAB357B-DDE8-4D5E-B5A9-69880DDD1054}"/>
              </a:ext>
            </a:extLst>
          </p:cNvPr>
          <p:cNvPicPr>
            <a:picLocks noChangeAspect="1"/>
          </p:cNvPicPr>
          <p:nvPr/>
        </p:nvPicPr>
        <p:blipFill>
          <a:blip r:embed="rId2"/>
          <a:stretch>
            <a:fillRect/>
          </a:stretch>
        </p:blipFill>
        <p:spPr>
          <a:xfrm>
            <a:off x="2502309" y="968639"/>
            <a:ext cx="3664147" cy="3738535"/>
          </a:xfrm>
          <a:prstGeom prst="rect">
            <a:avLst/>
          </a:prstGeom>
        </p:spPr>
      </p:pic>
      <p:sp>
        <p:nvSpPr>
          <p:cNvPr id="4" name="Date Placeholder 3">
            <a:extLst>
              <a:ext uri="{FF2B5EF4-FFF2-40B4-BE49-F238E27FC236}">
                <a16:creationId xmlns:a16="http://schemas.microsoft.com/office/drawing/2014/main" id="{98DDB98A-6CDA-4C2C-ADE9-EB5C12E10E11}"/>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C05CA90C-BE10-42D4-B8AA-44D3AD999A65}"/>
              </a:ext>
            </a:extLst>
          </p:cNvPr>
          <p:cNvSpPr>
            <a:spLocks noGrp="1"/>
          </p:cNvSpPr>
          <p:nvPr>
            <p:ph type="sldNum" sz="quarter" idx="19"/>
          </p:nvPr>
        </p:nvSpPr>
        <p:spPr/>
        <p:txBody>
          <a:bodyPr/>
          <a:lstStyle/>
          <a:p>
            <a:fld id="{B6238B5B-F19C-E947-A0BC-87BD7983F871}" type="slidenum">
              <a:rPr lang="en-US" smtClean="0"/>
              <a:pPr/>
              <a:t>122</a:t>
            </a:fld>
            <a:endParaRPr lang="en-US" dirty="0"/>
          </a:p>
        </p:txBody>
      </p:sp>
      <p:sp>
        <p:nvSpPr>
          <p:cNvPr id="6" name="Title 5">
            <a:extLst>
              <a:ext uri="{FF2B5EF4-FFF2-40B4-BE49-F238E27FC236}">
                <a16:creationId xmlns:a16="http://schemas.microsoft.com/office/drawing/2014/main" id="{E9FCF2B5-53BF-467C-969D-DEC708295E84}"/>
              </a:ext>
            </a:extLst>
          </p:cNvPr>
          <p:cNvSpPr>
            <a:spLocks noGrp="1"/>
          </p:cNvSpPr>
          <p:nvPr>
            <p:ph type="title"/>
          </p:nvPr>
        </p:nvSpPr>
        <p:spPr/>
        <p:txBody>
          <a:bodyPr/>
          <a:lstStyle/>
          <a:p>
            <a:r>
              <a:rPr lang="en-US" dirty="0"/>
              <a:t>Blur </a:t>
            </a:r>
            <a:r>
              <a:rPr lang="en-US" i="1" dirty="0"/>
              <a:t>vs. </a:t>
            </a:r>
            <a:r>
              <a:rPr lang="en-US" dirty="0"/>
              <a:t>Denoise</a:t>
            </a:r>
          </a:p>
        </p:txBody>
      </p:sp>
    </p:spTree>
    <p:extLst>
      <p:ext uri="{BB962C8B-B14F-4D97-AF65-F5344CB8AC3E}">
        <p14:creationId xmlns:p14="http://schemas.microsoft.com/office/powerpoint/2010/main" val="1005113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dog looking at the camera&#10;&#10;Description automatically generated">
            <a:extLst>
              <a:ext uri="{FF2B5EF4-FFF2-40B4-BE49-F238E27FC236}">
                <a16:creationId xmlns:a16="http://schemas.microsoft.com/office/drawing/2014/main" id="{8303F56E-E8B0-4336-8F76-96857A831635}"/>
              </a:ext>
            </a:extLst>
          </p:cNvPr>
          <p:cNvPicPr>
            <a:picLocks noChangeAspect="1"/>
          </p:cNvPicPr>
          <p:nvPr/>
        </p:nvPicPr>
        <p:blipFill>
          <a:blip r:embed="rId2"/>
          <a:stretch>
            <a:fillRect/>
          </a:stretch>
        </p:blipFill>
        <p:spPr>
          <a:xfrm>
            <a:off x="2502309" y="968639"/>
            <a:ext cx="3664147" cy="3738535"/>
          </a:xfrm>
          <a:prstGeom prst="rect">
            <a:avLst/>
          </a:prstGeom>
        </p:spPr>
      </p:pic>
      <p:sp>
        <p:nvSpPr>
          <p:cNvPr id="4" name="Date Placeholder 3">
            <a:extLst>
              <a:ext uri="{FF2B5EF4-FFF2-40B4-BE49-F238E27FC236}">
                <a16:creationId xmlns:a16="http://schemas.microsoft.com/office/drawing/2014/main" id="{98DDB98A-6CDA-4C2C-ADE9-EB5C12E10E11}"/>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C05CA90C-BE10-42D4-B8AA-44D3AD999A65}"/>
              </a:ext>
            </a:extLst>
          </p:cNvPr>
          <p:cNvSpPr>
            <a:spLocks noGrp="1"/>
          </p:cNvSpPr>
          <p:nvPr>
            <p:ph type="sldNum" sz="quarter" idx="19"/>
          </p:nvPr>
        </p:nvSpPr>
        <p:spPr/>
        <p:txBody>
          <a:bodyPr/>
          <a:lstStyle/>
          <a:p>
            <a:fld id="{B6238B5B-F19C-E947-A0BC-87BD7983F871}" type="slidenum">
              <a:rPr lang="en-US" smtClean="0"/>
              <a:pPr/>
              <a:t>123</a:t>
            </a:fld>
            <a:endParaRPr lang="en-US" dirty="0"/>
          </a:p>
        </p:txBody>
      </p:sp>
      <p:sp>
        <p:nvSpPr>
          <p:cNvPr id="6" name="Title 5">
            <a:extLst>
              <a:ext uri="{FF2B5EF4-FFF2-40B4-BE49-F238E27FC236}">
                <a16:creationId xmlns:a16="http://schemas.microsoft.com/office/drawing/2014/main" id="{E9FCF2B5-53BF-467C-969D-DEC708295E84}"/>
              </a:ext>
            </a:extLst>
          </p:cNvPr>
          <p:cNvSpPr>
            <a:spLocks noGrp="1"/>
          </p:cNvSpPr>
          <p:nvPr>
            <p:ph type="title"/>
          </p:nvPr>
        </p:nvSpPr>
        <p:spPr>
          <a:xfrm>
            <a:off x="640079" y="369582"/>
            <a:ext cx="7772400" cy="387798"/>
          </a:xfrm>
        </p:spPr>
        <p:txBody>
          <a:bodyPr/>
          <a:lstStyle/>
          <a:p>
            <a:r>
              <a:rPr lang="en-US" dirty="0"/>
              <a:t>If the Noise Could Be Predicted</a:t>
            </a:r>
          </a:p>
        </p:txBody>
      </p:sp>
    </p:spTree>
    <p:extLst>
      <p:ext uri="{BB962C8B-B14F-4D97-AF65-F5344CB8AC3E}">
        <p14:creationId xmlns:p14="http://schemas.microsoft.com/office/powerpoint/2010/main" val="219504537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og wearing a red leash&#10;&#10;Description automatically generated">
            <a:extLst>
              <a:ext uri="{FF2B5EF4-FFF2-40B4-BE49-F238E27FC236}">
                <a16:creationId xmlns:a16="http://schemas.microsoft.com/office/drawing/2014/main" id="{4DAB357B-DDE8-4D5E-B5A9-69880DDD1054}"/>
              </a:ext>
            </a:extLst>
          </p:cNvPr>
          <p:cNvPicPr>
            <a:picLocks noChangeAspect="1"/>
          </p:cNvPicPr>
          <p:nvPr/>
        </p:nvPicPr>
        <p:blipFill>
          <a:blip r:embed="rId2"/>
          <a:stretch>
            <a:fillRect/>
          </a:stretch>
        </p:blipFill>
        <p:spPr>
          <a:xfrm>
            <a:off x="2502309" y="968639"/>
            <a:ext cx="3664147" cy="3738535"/>
          </a:xfrm>
          <a:prstGeom prst="rect">
            <a:avLst/>
          </a:prstGeom>
        </p:spPr>
      </p:pic>
      <p:sp>
        <p:nvSpPr>
          <p:cNvPr id="4" name="Date Placeholder 3">
            <a:extLst>
              <a:ext uri="{FF2B5EF4-FFF2-40B4-BE49-F238E27FC236}">
                <a16:creationId xmlns:a16="http://schemas.microsoft.com/office/drawing/2014/main" id="{98DDB98A-6CDA-4C2C-ADE9-EB5C12E10E11}"/>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C05CA90C-BE10-42D4-B8AA-44D3AD999A65}"/>
              </a:ext>
            </a:extLst>
          </p:cNvPr>
          <p:cNvSpPr>
            <a:spLocks noGrp="1"/>
          </p:cNvSpPr>
          <p:nvPr>
            <p:ph type="sldNum" sz="quarter" idx="19"/>
          </p:nvPr>
        </p:nvSpPr>
        <p:spPr/>
        <p:txBody>
          <a:bodyPr/>
          <a:lstStyle/>
          <a:p>
            <a:fld id="{B6238B5B-F19C-E947-A0BC-87BD7983F871}" type="slidenum">
              <a:rPr lang="en-US" smtClean="0"/>
              <a:pPr/>
              <a:t>124</a:t>
            </a:fld>
            <a:endParaRPr lang="en-US" dirty="0"/>
          </a:p>
        </p:txBody>
      </p:sp>
      <p:sp>
        <p:nvSpPr>
          <p:cNvPr id="6" name="Title 5">
            <a:extLst>
              <a:ext uri="{FF2B5EF4-FFF2-40B4-BE49-F238E27FC236}">
                <a16:creationId xmlns:a16="http://schemas.microsoft.com/office/drawing/2014/main" id="{E9FCF2B5-53BF-467C-969D-DEC708295E84}"/>
              </a:ext>
            </a:extLst>
          </p:cNvPr>
          <p:cNvSpPr>
            <a:spLocks noGrp="1"/>
          </p:cNvSpPr>
          <p:nvPr>
            <p:ph type="title"/>
          </p:nvPr>
        </p:nvSpPr>
        <p:spPr/>
        <p:txBody>
          <a:bodyPr/>
          <a:lstStyle/>
          <a:p>
            <a:r>
              <a:rPr lang="en-US" dirty="0"/>
              <a:t>Could We Return to Something </a:t>
            </a:r>
          </a:p>
        </p:txBody>
      </p:sp>
    </p:spTree>
    <p:extLst>
      <p:ext uri="{BB962C8B-B14F-4D97-AF65-F5344CB8AC3E}">
        <p14:creationId xmlns:p14="http://schemas.microsoft.com/office/powerpoint/2010/main" val="192270928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125</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p:txBody>
          <a:bodyPr/>
          <a:lstStyle/>
          <a:p>
            <a:r>
              <a:rPr lang="en-US" dirty="0"/>
              <a:t>Clustering (Blurring)</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a:blip r:embed="rId2"/>
          <a:stretch>
            <a:fillRect/>
          </a:stretch>
        </p:blipFill>
        <p:spPr>
          <a:xfrm>
            <a:off x="1544682" y="757380"/>
            <a:ext cx="5963194" cy="4174236"/>
          </a:xfrm>
          <a:prstGeom prst="rect">
            <a:avLst/>
          </a:prstGeom>
        </p:spPr>
      </p:pic>
      <p:sp>
        <p:nvSpPr>
          <p:cNvPr id="11" name="Rectangle 10">
            <a:extLst>
              <a:ext uri="{FF2B5EF4-FFF2-40B4-BE49-F238E27FC236}">
                <a16:creationId xmlns:a16="http://schemas.microsoft.com/office/drawing/2014/main" id="{C035C7DC-4353-4FCE-A6A2-A127D91A98DD}"/>
              </a:ext>
            </a:extLst>
          </p:cNvPr>
          <p:cNvSpPr/>
          <p:nvPr/>
        </p:nvSpPr>
        <p:spPr>
          <a:xfrm>
            <a:off x="1756954" y="2475411"/>
            <a:ext cx="1521823" cy="705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09062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126</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p:txBody>
          <a:bodyPr/>
          <a:lstStyle/>
          <a:p>
            <a:r>
              <a:rPr lang="en-US" dirty="0"/>
              <a:t>Clustering</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a:blip r:embed="rId2"/>
          <a:stretch>
            <a:fillRect/>
          </a:stretch>
        </p:blipFill>
        <p:spPr>
          <a:xfrm>
            <a:off x="1544682" y="757380"/>
            <a:ext cx="5963194" cy="4174236"/>
          </a:xfrm>
          <a:prstGeom prst="rect">
            <a:avLst/>
          </a:prstGeom>
        </p:spPr>
      </p:pic>
      <p:sp>
        <p:nvSpPr>
          <p:cNvPr id="11" name="Rectangle 10">
            <a:extLst>
              <a:ext uri="{FF2B5EF4-FFF2-40B4-BE49-F238E27FC236}">
                <a16:creationId xmlns:a16="http://schemas.microsoft.com/office/drawing/2014/main" id="{C035C7DC-4353-4FCE-A6A2-A127D91A98DD}"/>
              </a:ext>
            </a:extLst>
          </p:cNvPr>
          <p:cNvSpPr/>
          <p:nvPr/>
        </p:nvSpPr>
        <p:spPr>
          <a:xfrm>
            <a:off x="1756954" y="2475411"/>
            <a:ext cx="1521823" cy="7053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BBF432B-4087-435D-8248-A45ED5CCA225}"/>
              </a:ext>
            </a:extLst>
          </p:cNvPr>
          <p:cNvSpPr/>
          <p:nvPr/>
        </p:nvSpPr>
        <p:spPr>
          <a:xfrm>
            <a:off x="1685109" y="927463"/>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D4A1AB-B3BC-4879-8864-628466AFD2B8}"/>
              </a:ext>
            </a:extLst>
          </p:cNvPr>
          <p:cNvSpPr/>
          <p:nvPr/>
        </p:nvSpPr>
        <p:spPr>
          <a:xfrm>
            <a:off x="1685109" y="3180806"/>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76AAC5-675E-4CBB-A631-77D467DEE92A}"/>
              </a:ext>
            </a:extLst>
          </p:cNvPr>
          <p:cNvSpPr/>
          <p:nvPr/>
        </p:nvSpPr>
        <p:spPr>
          <a:xfrm>
            <a:off x="3913958" y="2190206"/>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60652D-4558-407C-A2A9-A6831D0A0F5A}"/>
              </a:ext>
            </a:extLst>
          </p:cNvPr>
          <p:cNvSpPr/>
          <p:nvPr/>
        </p:nvSpPr>
        <p:spPr>
          <a:xfrm>
            <a:off x="6142808" y="927463"/>
            <a:ext cx="1365068" cy="770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DFEC9C-3400-4888-9BA1-22AD728CC9FD}"/>
              </a:ext>
            </a:extLst>
          </p:cNvPr>
          <p:cNvSpPr/>
          <p:nvPr/>
        </p:nvSpPr>
        <p:spPr>
          <a:xfrm>
            <a:off x="6109065" y="1962696"/>
            <a:ext cx="1365068" cy="891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0EB8B6-582B-44E3-817F-FA9BEFFD0762}"/>
              </a:ext>
            </a:extLst>
          </p:cNvPr>
          <p:cNvSpPr/>
          <p:nvPr/>
        </p:nvSpPr>
        <p:spPr>
          <a:xfrm>
            <a:off x="6234250" y="3598817"/>
            <a:ext cx="1365068" cy="1202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6534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127</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p:txBody>
          <a:bodyPr/>
          <a:lstStyle/>
          <a:p>
            <a:r>
              <a:rPr lang="en-US" dirty="0"/>
              <a:t>Clustering</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a:blip r:embed="rId2"/>
          <a:stretch>
            <a:fillRect/>
          </a:stretch>
        </p:blipFill>
        <p:spPr>
          <a:xfrm>
            <a:off x="1544682" y="757380"/>
            <a:ext cx="5963194" cy="4174236"/>
          </a:xfrm>
          <a:prstGeom prst="rect">
            <a:avLst/>
          </a:prstGeom>
        </p:spPr>
      </p:pic>
      <p:sp>
        <p:nvSpPr>
          <p:cNvPr id="12" name="Rectangle 11">
            <a:extLst>
              <a:ext uri="{FF2B5EF4-FFF2-40B4-BE49-F238E27FC236}">
                <a16:creationId xmlns:a16="http://schemas.microsoft.com/office/drawing/2014/main" id="{FBBF432B-4087-435D-8248-A45ED5CCA225}"/>
              </a:ext>
            </a:extLst>
          </p:cNvPr>
          <p:cNvSpPr/>
          <p:nvPr/>
        </p:nvSpPr>
        <p:spPr>
          <a:xfrm>
            <a:off x="1685109" y="927463"/>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D4A1AB-B3BC-4879-8864-628466AFD2B8}"/>
              </a:ext>
            </a:extLst>
          </p:cNvPr>
          <p:cNvSpPr/>
          <p:nvPr/>
        </p:nvSpPr>
        <p:spPr>
          <a:xfrm>
            <a:off x="1685109" y="3180806"/>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76AAC5-675E-4CBB-A631-77D467DEE92A}"/>
              </a:ext>
            </a:extLst>
          </p:cNvPr>
          <p:cNvSpPr/>
          <p:nvPr/>
        </p:nvSpPr>
        <p:spPr>
          <a:xfrm>
            <a:off x="3913958" y="2190206"/>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60652D-4558-407C-A2A9-A6831D0A0F5A}"/>
              </a:ext>
            </a:extLst>
          </p:cNvPr>
          <p:cNvSpPr/>
          <p:nvPr/>
        </p:nvSpPr>
        <p:spPr>
          <a:xfrm>
            <a:off x="6142808" y="927463"/>
            <a:ext cx="1365068" cy="770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DFEC9C-3400-4888-9BA1-22AD728CC9FD}"/>
              </a:ext>
            </a:extLst>
          </p:cNvPr>
          <p:cNvSpPr/>
          <p:nvPr/>
        </p:nvSpPr>
        <p:spPr>
          <a:xfrm>
            <a:off x="6109065" y="1962696"/>
            <a:ext cx="1365068" cy="891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0EB8B6-582B-44E3-817F-FA9BEFFD0762}"/>
              </a:ext>
            </a:extLst>
          </p:cNvPr>
          <p:cNvSpPr/>
          <p:nvPr/>
        </p:nvSpPr>
        <p:spPr>
          <a:xfrm>
            <a:off x="6234250" y="3598817"/>
            <a:ext cx="1365068" cy="1202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9912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128</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p:txBody>
          <a:bodyPr/>
          <a:lstStyle/>
          <a:p>
            <a:r>
              <a:rPr lang="en-US" dirty="0"/>
              <a:t>Clustering</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a:blip r:embed="rId2"/>
          <a:stretch>
            <a:fillRect/>
          </a:stretch>
        </p:blipFill>
        <p:spPr>
          <a:xfrm>
            <a:off x="1544682" y="757380"/>
            <a:ext cx="5963194" cy="4174236"/>
          </a:xfrm>
          <a:prstGeom prst="rect">
            <a:avLst/>
          </a:prstGeom>
        </p:spPr>
      </p:pic>
      <p:sp>
        <p:nvSpPr>
          <p:cNvPr id="12" name="Rectangle 11">
            <a:extLst>
              <a:ext uri="{FF2B5EF4-FFF2-40B4-BE49-F238E27FC236}">
                <a16:creationId xmlns:a16="http://schemas.microsoft.com/office/drawing/2014/main" id="{FBBF432B-4087-435D-8248-A45ED5CCA225}"/>
              </a:ext>
            </a:extLst>
          </p:cNvPr>
          <p:cNvSpPr/>
          <p:nvPr/>
        </p:nvSpPr>
        <p:spPr>
          <a:xfrm>
            <a:off x="1685109" y="927462"/>
            <a:ext cx="1574074" cy="37816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76AAC5-675E-4CBB-A631-77D467DEE92A}"/>
              </a:ext>
            </a:extLst>
          </p:cNvPr>
          <p:cNvSpPr/>
          <p:nvPr/>
        </p:nvSpPr>
        <p:spPr>
          <a:xfrm>
            <a:off x="3913958" y="2190206"/>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60652D-4558-407C-A2A9-A6831D0A0F5A}"/>
              </a:ext>
            </a:extLst>
          </p:cNvPr>
          <p:cNvSpPr/>
          <p:nvPr/>
        </p:nvSpPr>
        <p:spPr>
          <a:xfrm>
            <a:off x="6142808" y="927463"/>
            <a:ext cx="1365068" cy="770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DFEC9C-3400-4888-9BA1-22AD728CC9FD}"/>
              </a:ext>
            </a:extLst>
          </p:cNvPr>
          <p:cNvSpPr/>
          <p:nvPr/>
        </p:nvSpPr>
        <p:spPr>
          <a:xfrm>
            <a:off x="6109065" y="1962696"/>
            <a:ext cx="1365068" cy="891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0EB8B6-582B-44E3-817F-FA9BEFFD0762}"/>
              </a:ext>
            </a:extLst>
          </p:cNvPr>
          <p:cNvSpPr/>
          <p:nvPr/>
        </p:nvSpPr>
        <p:spPr>
          <a:xfrm>
            <a:off x="6234250" y="3598817"/>
            <a:ext cx="1365068" cy="1202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6E2215-C202-45C2-A5D9-FDF6397B3C4B}"/>
              </a:ext>
            </a:extLst>
          </p:cNvPr>
          <p:cNvSpPr txBox="1"/>
          <p:nvPr/>
        </p:nvSpPr>
        <p:spPr>
          <a:xfrm>
            <a:off x="3872736" y="768288"/>
            <a:ext cx="1543692" cy="1477328"/>
          </a:xfrm>
          <a:prstGeom prst="rect">
            <a:avLst/>
          </a:prstGeom>
          <a:noFill/>
        </p:spPr>
        <p:txBody>
          <a:bodyPr wrap="none" lIns="0" tIns="0" rIns="0" bIns="0" rtlCol="0">
            <a:spAutoFit/>
          </a:bodyPr>
          <a:lstStyle/>
          <a:p>
            <a:pPr algn="l"/>
            <a:r>
              <a:rPr lang="en-US" sz="3200" b="1" dirty="0"/>
              <a:t>O</a:t>
            </a:r>
            <a:r>
              <a:rPr lang="en-US" sz="2000" b="1" dirty="0"/>
              <a:t>perational</a:t>
            </a:r>
          </a:p>
          <a:p>
            <a:pPr algn="l"/>
            <a:r>
              <a:rPr lang="en-US" sz="3200" b="1" dirty="0"/>
              <a:t>T</a:t>
            </a:r>
            <a:r>
              <a:rPr lang="en-US" sz="2000" b="1" dirty="0"/>
              <a:t>axonomic</a:t>
            </a:r>
          </a:p>
          <a:p>
            <a:pPr algn="l"/>
            <a:r>
              <a:rPr lang="en-US" sz="3200" b="1" dirty="0"/>
              <a:t>U</a:t>
            </a:r>
            <a:r>
              <a:rPr lang="en-US" sz="2000" b="1" dirty="0"/>
              <a:t>nits</a:t>
            </a:r>
          </a:p>
        </p:txBody>
      </p:sp>
    </p:spTree>
    <p:extLst>
      <p:ext uri="{BB962C8B-B14F-4D97-AF65-F5344CB8AC3E}">
        <p14:creationId xmlns:p14="http://schemas.microsoft.com/office/powerpoint/2010/main" val="140038416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00491F-B8B7-4545-BFF4-2CDC46F10AFC}"/>
              </a:ext>
            </a:extLst>
          </p:cNvPr>
          <p:cNvSpPr>
            <a:spLocks noGrp="1"/>
          </p:cNvSpPr>
          <p:nvPr>
            <p:ph type="body" sz="quarter" idx="13"/>
          </p:nvPr>
        </p:nvSpPr>
        <p:spPr>
          <a:xfrm>
            <a:off x="1097280" y="1554480"/>
            <a:ext cx="6926580" cy="430887"/>
          </a:xfrm>
        </p:spPr>
        <p:txBody>
          <a:bodyPr/>
          <a:lstStyle/>
          <a:p>
            <a:pPr algn="just"/>
            <a:r>
              <a:rPr lang="en-US" dirty="0"/>
              <a:t>Combine extremely similar sequences (usually 97% or more identity) to minimize the effects of observed errors.  Then treat each OTU as a representative sequence.</a:t>
            </a:r>
          </a:p>
        </p:txBody>
      </p:sp>
      <p:sp>
        <p:nvSpPr>
          <p:cNvPr id="3" name="Text Placeholder 2">
            <a:extLst>
              <a:ext uri="{FF2B5EF4-FFF2-40B4-BE49-F238E27FC236}">
                <a16:creationId xmlns:a16="http://schemas.microsoft.com/office/drawing/2014/main" id="{7454417E-496F-48E2-BB05-055BBBFA8BFC}"/>
              </a:ext>
            </a:extLst>
          </p:cNvPr>
          <p:cNvSpPr>
            <a:spLocks noGrp="1"/>
          </p:cNvSpPr>
          <p:nvPr>
            <p:ph type="body" sz="quarter" idx="15"/>
          </p:nvPr>
        </p:nvSpPr>
        <p:spPr/>
        <p:txBody>
          <a:bodyPr/>
          <a:lstStyle/>
          <a:p>
            <a:r>
              <a:rPr lang="en-US" dirty="0"/>
              <a:t>We know some of these sequences arose from error/artifact.</a:t>
            </a:r>
          </a:p>
        </p:txBody>
      </p:sp>
      <p:sp>
        <p:nvSpPr>
          <p:cNvPr id="4" name="Date Placeholder 3">
            <a:extLst>
              <a:ext uri="{FF2B5EF4-FFF2-40B4-BE49-F238E27FC236}">
                <a16:creationId xmlns:a16="http://schemas.microsoft.com/office/drawing/2014/main" id="{272217A4-1D4B-4FF3-9AD6-295002F3ECA5}"/>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28F730AA-8D2E-475B-B898-A1E0B1BE6059}"/>
              </a:ext>
            </a:extLst>
          </p:cNvPr>
          <p:cNvSpPr>
            <a:spLocks noGrp="1"/>
          </p:cNvSpPr>
          <p:nvPr>
            <p:ph type="sldNum" sz="quarter" idx="19"/>
          </p:nvPr>
        </p:nvSpPr>
        <p:spPr/>
        <p:txBody>
          <a:bodyPr/>
          <a:lstStyle/>
          <a:p>
            <a:fld id="{B6238B5B-F19C-E947-A0BC-87BD7983F871}" type="slidenum">
              <a:rPr lang="en-US" smtClean="0"/>
              <a:pPr/>
              <a:t>129</a:t>
            </a:fld>
            <a:endParaRPr lang="en-US" dirty="0"/>
          </a:p>
        </p:txBody>
      </p:sp>
      <p:sp>
        <p:nvSpPr>
          <p:cNvPr id="6" name="Title 5">
            <a:extLst>
              <a:ext uri="{FF2B5EF4-FFF2-40B4-BE49-F238E27FC236}">
                <a16:creationId xmlns:a16="http://schemas.microsoft.com/office/drawing/2014/main" id="{BC917E16-53FC-4FAE-BA43-ACD947ECB42A}"/>
              </a:ext>
            </a:extLst>
          </p:cNvPr>
          <p:cNvSpPr>
            <a:spLocks noGrp="1"/>
          </p:cNvSpPr>
          <p:nvPr>
            <p:ph type="title"/>
          </p:nvPr>
        </p:nvSpPr>
        <p:spPr/>
        <p:txBody>
          <a:bodyPr/>
          <a:lstStyle/>
          <a:p>
            <a:r>
              <a:rPr lang="en-US" dirty="0"/>
              <a:t>Operational Taxonomic Unit (OTU) Approach</a:t>
            </a:r>
          </a:p>
        </p:txBody>
      </p:sp>
      <p:sp>
        <p:nvSpPr>
          <p:cNvPr id="7" name="Text Placeholder 6">
            <a:extLst>
              <a:ext uri="{FF2B5EF4-FFF2-40B4-BE49-F238E27FC236}">
                <a16:creationId xmlns:a16="http://schemas.microsoft.com/office/drawing/2014/main" id="{C3D83CE5-8631-421A-BCFB-40DE9C06C4B8}"/>
              </a:ext>
            </a:extLst>
          </p:cNvPr>
          <p:cNvSpPr>
            <a:spLocks noGrp="1"/>
          </p:cNvSpPr>
          <p:nvPr>
            <p:ph type="body" sz="quarter" idx="21"/>
          </p:nvPr>
        </p:nvSpPr>
        <p:spPr>
          <a:xfrm>
            <a:off x="1097281" y="2286000"/>
            <a:ext cx="6858000" cy="2012859"/>
          </a:xfrm>
        </p:spPr>
        <p:txBody>
          <a:bodyPr/>
          <a:lstStyle/>
          <a:p>
            <a:r>
              <a:rPr lang="en-US" dirty="0"/>
              <a:t>Perform any necessary preprocessing (demultiplex, etc.)</a:t>
            </a:r>
          </a:p>
          <a:p>
            <a:r>
              <a:rPr lang="en-US" dirty="0"/>
              <a:t>Pick OTUs</a:t>
            </a:r>
          </a:p>
          <a:p>
            <a:pPr lvl="1"/>
            <a:r>
              <a:rPr lang="en-US" dirty="0"/>
              <a:t>Fast an efficient if guided by a reference set, but limited to reference set.</a:t>
            </a:r>
          </a:p>
          <a:p>
            <a:pPr lvl="1"/>
            <a:r>
              <a:rPr lang="en-US" dirty="0"/>
              <a:t>Slower if using reference set as a non-restrictive guide</a:t>
            </a:r>
          </a:p>
          <a:p>
            <a:pPr lvl="1"/>
            <a:r>
              <a:rPr lang="en-US" dirty="0"/>
              <a:t>Very computationally expensive if going reference-free</a:t>
            </a:r>
          </a:p>
          <a:p>
            <a:r>
              <a:rPr lang="en-US" dirty="0"/>
              <a:t>Extract representative sequence from each OTU</a:t>
            </a:r>
          </a:p>
          <a:p>
            <a:r>
              <a:rPr lang="en-US" dirty="0"/>
              <a:t>Conduct further analysis with representative sequences that can represent one or more organisms from your sample</a:t>
            </a:r>
          </a:p>
        </p:txBody>
      </p:sp>
    </p:spTree>
    <p:extLst>
      <p:ext uri="{BB962C8B-B14F-4D97-AF65-F5344CB8AC3E}">
        <p14:creationId xmlns:p14="http://schemas.microsoft.com/office/powerpoint/2010/main" val="3642204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13</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Metagenome </a:t>
            </a:r>
            <a:r>
              <a:rPr lang="en-US" i="1" dirty="0"/>
              <a:t>vs.</a:t>
            </a:r>
            <a:r>
              <a:rPr lang="en-US" dirty="0"/>
              <a:t> Microbiome</a:t>
            </a:r>
          </a:p>
        </p:txBody>
      </p:sp>
      <p:pic>
        <p:nvPicPr>
          <p:cNvPr id="10" name="Picture 9" descr="A close up of a logo&#10;&#10;Description automatically generated">
            <a:extLst>
              <a:ext uri="{FF2B5EF4-FFF2-40B4-BE49-F238E27FC236}">
                <a16:creationId xmlns:a16="http://schemas.microsoft.com/office/drawing/2014/main" id="{837FCBC8-6EA3-405D-88D1-505948BF2C43}"/>
              </a:ext>
            </a:extLst>
          </p:cNvPr>
          <p:cNvPicPr>
            <a:picLocks noChangeAspect="1"/>
          </p:cNvPicPr>
          <p:nvPr/>
        </p:nvPicPr>
        <p:blipFill rotWithShape="1">
          <a:blip r:embed="rId2"/>
          <a:srcRect l="19894" t="6053" r="13016" b="8837"/>
          <a:stretch/>
        </p:blipFill>
        <p:spPr>
          <a:xfrm>
            <a:off x="3069772" y="1018903"/>
            <a:ext cx="4140926" cy="3677194"/>
          </a:xfrm>
          <a:prstGeom prst="rect">
            <a:avLst/>
          </a:prstGeom>
        </p:spPr>
      </p:pic>
      <p:cxnSp>
        <p:nvCxnSpPr>
          <p:cNvPr id="5" name="Straight Arrow Connector 4">
            <a:extLst>
              <a:ext uri="{FF2B5EF4-FFF2-40B4-BE49-F238E27FC236}">
                <a16:creationId xmlns:a16="http://schemas.microsoft.com/office/drawing/2014/main" id="{339736F3-279F-4840-80AE-4FD23C5B948C}"/>
              </a:ext>
            </a:extLst>
          </p:cNvPr>
          <p:cNvCxnSpPr/>
          <p:nvPr/>
        </p:nvCxnSpPr>
        <p:spPr>
          <a:xfrm flipV="1">
            <a:off x="3827417" y="2403566"/>
            <a:ext cx="0" cy="7707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707B93-C110-4C47-B243-4A5DFC809C31}"/>
              </a:ext>
            </a:extLst>
          </p:cNvPr>
          <p:cNvCxnSpPr>
            <a:cxnSpLocks/>
          </p:cNvCxnSpPr>
          <p:nvPr/>
        </p:nvCxnSpPr>
        <p:spPr>
          <a:xfrm flipH="1">
            <a:off x="4427218" y="2201636"/>
            <a:ext cx="198121" cy="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D5DF3F0-DF09-4522-99B6-F1F191FD73E7}"/>
              </a:ext>
            </a:extLst>
          </p:cNvPr>
          <p:cNvSpPr txBox="1"/>
          <p:nvPr/>
        </p:nvSpPr>
        <p:spPr>
          <a:xfrm>
            <a:off x="1985555" y="2642056"/>
            <a:ext cx="1460336" cy="215444"/>
          </a:xfrm>
          <a:prstGeom prst="rect">
            <a:avLst/>
          </a:prstGeom>
          <a:noFill/>
        </p:spPr>
        <p:txBody>
          <a:bodyPr wrap="none" lIns="0" tIns="0" rIns="0" bIns="0" rtlCol="0">
            <a:spAutoFit/>
          </a:bodyPr>
          <a:lstStyle/>
          <a:p>
            <a:pPr algn="l"/>
            <a:r>
              <a:rPr lang="en-US" sz="1400" b="1" dirty="0"/>
              <a:t>Full Metagenome</a:t>
            </a:r>
          </a:p>
        </p:txBody>
      </p:sp>
      <p:cxnSp>
        <p:nvCxnSpPr>
          <p:cNvPr id="9" name="Straight Arrow Connector 8">
            <a:extLst>
              <a:ext uri="{FF2B5EF4-FFF2-40B4-BE49-F238E27FC236}">
                <a16:creationId xmlns:a16="http://schemas.microsoft.com/office/drawing/2014/main" id="{086280F8-865B-427E-836A-CDE1FEC03A16}"/>
              </a:ext>
            </a:extLst>
          </p:cNvPr>
          <p:cNvCxnSpPr>
            <a:cxnSpLocks/>
          </p:cNvCxnSpPr>
          <p:nvPr/>
        </p:nvCxnSpPr>
        <p:spPr>
          <a:xfrm flipH="1" flipV="1">
            <a:off x="4036423" y="2403566"/>
            <a:ext cx="668382" cy="11560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97923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130</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p:txBody>
          <a:bodyPr/>
          <a:lstStyle/>
          <a:p>
            <a:r>
              <a:rPr lang="en-US" dirty="0"/>
              <a:t>But…</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a:blip r:embed="rId2"/>
          <a:stretch>
            <a:fillRect/>
          </a:stretch>
        </p:blipFill>
        <p:spPr>
          <a:xfrm>
            <a:off x="1544682" y="757380"/>
            <a:ext cx="5963194" cy="4174236"/>
          </a:xfrm>
          <a:prstGeom prst="rect">
            <a:avLst/>
          </a:prstGeom>
        </p:spPr>
      </p:pic>
      <p:sp>
        <p:nvSpPr>
          <p:cNvPr id="12" name="Rectangle 11">
            <a:extLst>
              <a:ext uri="{FF2B5EF4-FFF2-40B4-BE49-F238E27FC236}">
                <a16:creationId xmlns:a16="http://schemas.microsoft.com/office/drawing/2014/main" id="{FBBF432B-4087-435D-8248-A45ED5CCA225}"/>
              </a:ext>
            </a:extLst>
          </p:cNvPr>
          <p:cNvSpPr/>
          <p:nvPr/>
        </p:nvSpPr>
        <p:spPr>
          <a:xfrm>
            <a:off x="1685109" y="927462"/>
            <a:ext cx="1574074" cy="37816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76AAC5-675E-4CBB-A631-77D467DEE92A}"/>
              </a:ext>
            </a:extLst>
          </p:cNvPr>
          <p:cNvSpPr/>
          <p:nvPr/>
        </p:nvSpPr>
        <p:spPr>
          <a:xfrm>
            <a:off x="3913958" y="2190206"/>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60652D-4558-407C-A2A9-A6831D0A0F5A}"/>
              </a:ext>
            </a:extLst>
          </p:cNvPr>
          <p:cNvSpPr/>
          <p:nvPr/>
        </p:nvSpPr>
        <p:spPr>
          <a:xfrm>
            <a:off x="6142808" y="927463"/>
            <a:ext cx="1365068" cy="770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DFEC9C-3400-4888-9BA1-22AD728CC9FD}"/>
              </a:ext>
            </a:extLst>
          </p:cNvPr>
          <p:cNvSpPr/>
          <p:nvPr/>
        </p:nvSpPr>
        <p:spPr>
          <a:xfrm>
            <a:off x="6109065" y="1962696"/>
            <a:ext cx="1365068" cy="891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0EB8B6-582B-44E3-817F-FA9BEFFD0762}"/>
              </a:ext>
            </a:extLst>
          </p:cNvPr>
          <p:cNvSpPr/>
          <p:nvPr/>
        </p:nvSpPr>
        <p:spPr>
          <a:xfrm>
            <a:off x="6234250" y="3598817"/>
            <a:ext cx="1365068" cy="1202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1440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131</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p:txBody>
          <a:bodyPr/>
          <a:lstStyle/>
          <a:p>
            <a:r>
              <a:rPr lang="en-US" dirty="0"/>
              <a:t>What if…</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rotWithShape="1">
          <a:blip r:embed="rId2"/>
          <a:srcRect l="33260" t="31327" r="35469" b="26505"/>
          <a:stretch/>
        </p:blipFill>
        <p:spPr>
          <a:xfrm>
            <a:off x="3528060" y="2065020"/>
            <a:ext cx="1864700" cy="1760220"/>
          </a:xfrm>
          <a:prstGeom prst="rect">
            <a:avLst/>
          </a:prstGeom>
        </p:spPr>
      </p:pic>
      <p:sp>
        <p:nvSpPr>
          <p:cNvPr id="14" name="Rectangle 13">
            <a:extLst>
              <a:ext uri="{FF2B5EF4-FFF2-40B4-BE49-F238E27FC236}">
                <a16:creationId xmlns:a16="http://schemas.microsoft.com/office/drawing/2014/main" id="{5F76AAC5-675E-4CBB-A631-77D467DEE92A}"/>
              </a:ext>
            </a:extLst>
          </p:cNvPr>
          <p:cNvSpPr/>
          <p:nvPr/>
        </p:nvSpPr>
        <p:spPr>
          <a:xfrm>
            <a:off x="3913958" y="2190206"/>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42242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132</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p:txBody>
          <a:bodyPr/>
          <a:lstStyle/>
          <a:p>
            <a:r>
              <a:rPr lang="en-US" dirty="0"/>
              <a:t>We Considered Frequency…</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rotWithShape="1">
          <a:blip r:embed="rId2"/>
          <a:srcRect l="33260" t="31327" r="35469" b="26505"/>
          <a:stretch/>
        </p:blipFill>
        <p:spPr>
          <a:xfrm>
            <a:off x="1783080" y="417812"/>
            <a:ext cx="4981970" cy="4702828"/>
          </a:xfrm>
          <a:prstGeom prst="rect">
            <a:avLst/>
          </a:prstGeom>
        </p:spPr>
      </p:pic>
      <p:sp>
        <p:nvSpPr>
          <p:cNvPr id="5" name="TextBox 4">
            <a:extLst>
              <a:ext uri="{FF2B5EF4-FFF2-40B4-BE49-F238E27FC236}">
                <a16:creationId xmlns:a16="http://schemas.microsoft.com/office/drawing/2014/main" id="{388677DE-61D7-4B73-8FBA-D7000C72FC5A}"/>
              </a:ext>
            </a:extLst>
          </p:cNvPr>
          <p:cNvSpPr txBox="1"/>
          <p:nvPr/>
        </p:nvSpPr>
        <p:spPr>
          <a:xfrm>
            <a:off x="4922520" y="2670166"/>
            <a:ext cx="2087110" cy="369332"/>
          </a:xfrm>
          <a:prstGeom prst="rect">
            <a:avLst/>
          </a:prstGeom>
          <a:noFill/>
        </p:spPr>
        <p:txBody>
          <a:bodyPr wrap="none" lIns="0" tIns="0" rIns="0" bIns="0" rtlCol="0">
            <a:spAutoFit/>
          </a:bodyPr>
          <a:lstStyle/>
          <a:p>
            <a:pPr algn="l"/>
            <a:r>
              <a:rPr lang="en-US" sz="2400" b="1" dirty="0"/>
              <a:t>10,000 Counts</a:t>
            </a:r>
          </a:p>
        </p:txBody>
      </p:sp>
      <p:sp>
        <p:nvSpPr>
          <p:cNvPr id="8" name="TextBox 7">
            <a:extLst>
              <a:ext uri="{FF2B5EF4-FFF2-40B4-BE49-F238E27FC236}">
                <a16:creationId xmlns:a16="http://schemas.microsoft.com/office/drawing/2014/main" id="{EF30CE16-2F06-4DB6-8009-145795C8742C}"/>
              </a:ext>
            </a:extLst>
          </p:cNvPr>
          <p:cNvSpPr txBox="1"/>
          <p:nvPr/>
        </p:nvSpPr>
        <p:spPr>
          <a:xfrm>
            <a:off x="5501655" y="1725286"/>
            <a:ext cx="1487587" cy="369332"/>
          </a:xfrm>
          <a:prstGeom prst="rect">
            <a:avLst/>
          </a:prstGeom>
          <a:noFill/>
        </p:spPr>
        <p:txBody>
          <a:bodyPr wrap="none" lIns="0" tIns="0" rIns="0" bIns="0" rtlCol="0">
            <a:spAutoFit/>
          </a:bodyPr>
          <a:lstStyle/>
          <a:p>
            <a:pPr algn="l"/>
            <a:r>
              <a:rPr lang="en-US" sz="2400" b="1" dirty="0"/>
              <a:t>15 Counts</a:t>
            </a:r>
          </a:p>
        </p:txBody>
      </p:sp>
      <p:sp>
        <p:nvSpPr>
          <p:cNvPr id="9" name="TextBox 8">
            <a:extLst>
              <a:ext uri="{FF2B5EF4-FFF2-40B4-BE49-F238E27FC236}">
                <a16:creationId xmlns:a16="http://schemas.microsoft.com/office/drawing/2014/main" id="{4ECE8711-A6CD-453A-88ED-CCBEFA966882}"/>
              </a:ext>
            </a:extLst>
          </p:cNvPr>
          <p:cNvSpPr txBox="1"/>
          <p:nvPr/>
        </p:nvSpPr>
        <p:spPr>
          <a:xfrm>
            <a:off x="5820941" y="3526071"/>
            <a:ext cx="1316066" cy="369332"/>
          </a:xfrm>
          <a:prstGeom prst="rect">
            <a:avLst/>
          </a:prstGeom>
          <a:noFill/>
        </p:spPr>
        <p:txBody>
          <a:bodyPr wrap="none" lIns="0" tIns="0" rIns="0" bIns="0" rtlCol="0">
            <a:spAutoFit/>
          </a:bodyPr>
          <a:lstStyle/>
          <a:p>
            <a:pPr algn="l"/>
            <a:r>
              <a:rPr lang="en-US" sz="2400" b="1" dirty="0"/>
              <a:t>2 Counts</a:t>
            </a:r>
          </a:p>
        </p:txBody>
      </p:sp>
    </p:spTree>
    <p:extLst>
      <p:ext uri="{BB962C8B-B14F-4D97-AF65-F5344CB8AC3E}">
        <p14:creationId xmlns:p14="http://schemas.microsoft.com/office/powerpoint/2010/main" val="39348126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133</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p:txBody>
          <a:bodyPr/>
          <a:lstStyle/>
          <a:p>
            <a:r>
              <a:rPr lang="en-US" dirty="0"/>
              <a:t>And Differences…</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rotWithShape="1">
          <a:blip r:embed="rId2"/>
          <a:srcRect l="33260" t="31327" r="35469" b="26505"/>
          <a:stretch/>
        </p:blipFill>
        <p:spPr>
          <a:xfrm>
            <a:off x="1783080" y="417812"/>
            <a:ext cx="4981970" cy="4702828"/>
          </a:xfrm>
          <a:prstGeom prst="rect">
            <a:avLst/>
          </a:prstGeom>
        </p:spPr>
      </p:pic>
      <p:sp>
        <p:nvSpPr>
          <p:cNvPr id="5" name="TextBox 4">
            <a:extLst>
              <a:ext uri="{FF2B5EF4-FFF2-40B4-BE49-F238E27FC236}">
                <a16:creationId xmlns:a16="http://schemas.microsoft.com/office/drawing/2014/main" id="{388677DE-61D7-4B73-8FBA-D7000C72FC5A}"/>
              </a:ext>
            </a:extLst>
          </p:cNvPr>
          <p:cNvSpPr txBox="1"/>
          <p:nvPr/>
        </p:nvSpPr>
        <p:spPr>
          <a:xfrm>
            <a:off x="4922520" y="2670166"/>
            <a:ext cx="2087110" cy="369332"/>
          </a:xfrm>
          <a:prstGeom prst="rect">
            <a:avLst/>
          </a:prstGeom>
          <a:noFill/>
        </p:spPr>
        <p:txBody>
          <a:bodyPr wrap="none" lIns="0" tIns="0" rIns="0" bIns="0" rtlCol="0">
            <a:spAutoFit/>
          </a:bodyPr>
          <a:lstStyle/>
          <a:p>
            <a:pPr algn="l"/>
            <a:r>
              <a:rPr lang="en-US" sz="2400" b="1" dirty="0"/>
              <a:t>10,000 Counts</a:t>
            </a:r>
          </a:p>
        </p:txBody>
      </p:sp>
      <p:sp>
        <p:nvSpPr>
          <p:cNvPr id="8" name="TextBox 7">
            <a:extLst>
              <a:ext uri="{FF2B5EF4-FFF2-40B4-BE49-F238E27FC236}">
                <a16:creationId xmlns:a16="http://schemas.microsoft.com/office/drawing/2014/main" id="{EF30CE16-2F06-4DB6-8009-145795C8742C}"/>
              </a:ext>
            </a:extLst>
          </p:cNvPr>
          <p:cNvSpPr txBox="1"/>
          <p:nvPr/>
        </p:nvSpPr>
        <p:spPr>
          <a:xfrm>
            <a:off x="5501655" y="1725286"/>
            <a:ext cx="1487587" cy="369332"/>
          </a:xfrm>
          <a:prstGeom prst="rect">
            <a:avLst/>
          </a:prstGeom>
          <a:noFill/>
        </p:spPr>
        <p:txBody>
          <a:bodyPr wrap="none" lIns="0" tIns="0" rIns="0" bIns="0" rtlCol="0">
            <a:spAutoFit/>
          </a:bodyPr>
          <a:lstStyle/>
          <a:p>
            <a:pPr algn="l"/>
            <a:r>
              <a:rPr lang="en-US" sz="2400" b="1" dirty="0"/>
              <a:t>15 Counts</a:t>
            </a:r>
          </a:p>
        </p:txBody>
      </p:sp>
      <p:sp>
        <p:nvSpPr>
          <p:cNvPr id="9" name="TextBox 8">
            <a:extLst>
              <a:ext uri="{FF2B5EF4-FFF2-40B4-BE49-F238E27FC236}">
                <a16:creationId xmlns:a16="http://schemas.microsoft.com/office/drawing/2014/main" id="{4ECE8711-A6CD-453A-88ED-CCBEFA966882}"/>
              </a:ext>
            </a:extLst>
          </p:cNvPr>
          <p:cNvSpPr txBox="1"/>
          <p:nvPr/>
        </p:nvSpPr>
        <p:spPr>
          <a:xfrm>
            <a:off x="5820941" y="3526071"/>
            <a:ext cx="1316066" cy="369332"/>
          </a:xfrm>
          <a:prstGeom prst="rect">
            <a:avLst/>
          </a:prstGeom>
          <a:noFill/>
        </p:spPr>
        <p:txBody>
          <a:bodyPr wrap="none" lIns="0" tIns="0" rIns="0" bIns="0" rtlCol="0">
            <a:spAutoFit/>
          </a:bodyPr>
          <a:lstStyle/>
          <a:p>
            <a:pPr algn="l"/>
            <a:r>
              <a:rPr lang="en-US" sz="2400" b="1" dirty="0"/>
              <a:t>2 Counts</a:t>
            </a:r>
          </a:p>
        </p:txBody>
      </p:sp>
      <p:sp>
        <p:nvSpPr>
          <p:cNvPr id="11" name="TextBox 10">
            <a:extLst>
              <a:ext uri="{FF2B5EF4-FFF2-40B4-BE49-F238E27FC236}">
                <a16:creationId xmlns:a16="http://schemas.microsoft.com/office/drawing/2014/main" id="{FA5B628F-5382-47ED-B3C9-70FDB6D093CB}"/>
              </a:ext>
            </a:extLst>
          </p:cNvPr>
          <p:cNvSpPr txBox="1"/>
          <p:nvPr/>
        </p:nvSpPr>
        <p:spPr>
          <a:xfrm>
            <a:off x="1416053" y="2051092"/>
            <a:ext cx="2585644" cy="369332"/>
          </a:xfrm>
          <a:prstGeom prst="rect">
            <a:avLst/>
          </a:prstGeom>
          <a:noFill/>
        </p:spPr>
        <p:txBody>
          <a:bodyPr wrap="none" lIns="0" tIns="0" rIns="0" bIns="0" rtlCol="0">
            <a:spAutoFit/>
          </a:bodyPr>
          <a:lstStyle/>
          <a:p>
            <a:pPr algn="l"/>
            <a:r>
              <a:rPr lang="en-US" sz="2400" b="1" dirty="0"/>
              <a:t>1 Base Difference</a:t>
            </a:r>
          </a:p>
        </p:txBody>
      </p:sp>
      <p:sp>
        <p:nvSpPr>
          <p:cNvPr id="12" name="TextBox 11">
            <a:extLst>
              <a:ext uri="{FF2B5EF4-FFF2-40B4-BE49-F238E27FC236}">
                <a16:creationId xmlns:a16="http://schemas.microsoft.com/office/drawing/2014/main" id="{B385E77C-B4AC-457E-ACAC-165DE49DD243}"/>
              </a:ext>
            </a:extLst>
          </p:cNvPr>
          <p:cNvSpPr txBox="1"/>
          <p:nvPr/>
        </p:nvSpPr>
        <p:spPr>
          <a:xfrm>
            <a:off x="1685226" y="3359576"/>
            <a:ext cx="2585644" cy="369332"/>
          </a:xfrm>
          <a:prstGeom prst="rect">
            <a:avLst/>
          </a:prstGeom>
          <a:noFill/>
        </p:spPr>
        <p:txBody>
          <a:bodyPr wrap="none" lIns="0" tIns="0" rIns="0" bIns="0" rtlCol="0">
            <a:spAutoFit/>
          </a:bodyPr>
          <a:lstStyle/>
          <a:p>
            <a:pPr algn="l"/>
            <a:r>
              <a:rPr lang="en-US" sz="2400" b="1" dirty="0"/>
              <a:t>2 Base Difference</a:t>
            </a:r>
          </a:p>
        </p:txBody>
      </p:sp>
      <p:cxnSp>
        <p:nvCxnSpPr>
          <p:cNvPr id="14" name="Straight Arrow Connector 13">
            <a:extLst>
              <a:ext uri="{FF2B5EF4-FFF2-40B4-BE49-F238E27FC236}">
                <a16:creationId xmlns:a16="http://schemas.microsoft.com/office/drawing/2014/main" id="{A2C578E0-D1CC-4D87-9923-914558C47968}"/>
              </a:ext>
            </a:extLst>
          </p:cNvPr>
          <p:cNvCxnSpPr/>
          <p:nvPr/>
        </p:nvCxnSpPr>
        <p:spPr>
          <a:xfrm>
            <a:off x="4175760" y="3359576"/>
            <a:ext cx="175260" cy="16649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E266DD-3F95-492B-A461-9227081B8ABE}"/>
              </a:ext>
            </a:extLst>
          </p:cNvPr>
          <p:cNvCxnSpPr>
            <a:cxnSpLocks/>
          </p:cNvCxnSpPr>
          <p:nvPr/>
        </p:nvCxnSpPr>
        <p:spPr>
          <a:xfrm flipH="1">
            <a:off x="3976516" y="2152511"/>
            <a:ext cx="111322" cy="26791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172772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134</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a:xfrm>
            <a:off x="640079" y="369582"/>
            <a:ext cx="7772400" cy="387798"/>
          </a:xfrm>
        </p:spPr>
        <p:txBody>
          <a:bodyPr/>
          <a:lstStyle/>
          <a:p>
            <a:r>
              <a:rPr lang="en-US" dirty="0"/>
              <a:t>And an Error Model for the Run…</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rotWithShape="1">
          <a:blip r:embed="rId2"/>
          <a:srcRect l="33260" t="31327" r="35469" b="26505"/>
          <a:stretch/>
        </p:blipFill>
        <p:spPr>
          <a:xfrm>
            <a:off x="1783080" y="417812"/>
            <a:ext cx="4981970" cy="4702828"/>
          </a:xfrm>
          <a:prstGeom prst="rect">
            <a:avLst/>
          </a:prstGeom>
        </p:spPr>
      </p:pic>
      <p:sp>
        <p:nvSpPr>
          <p:cNvPr id="5" name="TextBox 4">
            <a:extLst>
              <a:ext uri="{FF2B5EF4-FFF2-40B4-BE49-F238E27FC236}">
                <a16:creationId xmlns:a16="http://schemas.microsoft.com/office/drawing/2014/main" id="{388677DE-61D7-4B73-8FBA-D7000C72FC5A}"/>
              </a:ext>
            </a:extLst>
          </p:cNvPr>
          <p:cNvSpPr txBox="1"/>
          <p:nvPr/>
        </p:nvSpPr>
        <p:spPr>
          <a:xfrm>
            <a:off x="4922520" y="2670166"/>
            <a:ext cx="2087110" cy="369332"/>
          </a:xfrm>
          <a:prstGeom prst="rect">
            <a:avLst/>
          </a:prstGeom>
          <a:noFill/>
        </p:spPr>
        <p:txBody>
          <a:bodyPr wrap="none" lIns="0" tIns="0" rIns="0" bIns="0" rtlCol="0">
            <a:spAutoFit/>
          </a:bodyPr>
          <a:lstStyle/>
          <a:p>
            <a:pPr algn="l"/>
            <a:r>
              <a:rPr lang="en-US" sz="2400" b="1" dirty="0"/>
              <a:t>10,000 Counts</a:t>
            </a:r>
          </a:p>
        </p:txBody>
      </p:sp>
      <p:sp>
        <p:nvSpPr>
          <p:cNvPr id="8" name="TextBox 7">
            <a:extLst>
              <a:ext uri="{FF2B5EF4-FFF2-40B4-BE49-F238E27FC236}">
                <a16:creationId xmlns:a16="http://schemas.microsoft.com/office/drawing/2014/main" id="{EF30CE16-2F06-4DB6-8009-145795C8742C}"/>
              </a:ext>
            </a:extLst>
          </p:cNvPr>
          <p:cNvSpPr txBox="1"/>
          <p:nvPr/>
        </p:nvSpPr>
        <p:spPr>
          <a:xfrm>
            <a:off x="5501655" y="1725286"/>
            <a:ext cx="1487587" cy="369332"/>
          </a:xfrm>
          <a:prstGeom prst="rect">
            <a:avLst/>
          </a:prstGeom>
          <a:noFill/>
        </p:spPr>
        <p:txBody>
          <a:bodyPr wrap="none" lIns="0" tIns="0" rIns="0" bIns="0" rtlCol="0">
            <a:spAutoFit/>
          </a:bodyPr>
          <a:lstStyle/>
          <a:p>
            <a:pPr algn="l"/>
            <a:r>
              <a:rPr lang="en-US" sz="2400" b="1" dirty="0"/>
              <a:t>15 Counts</a:t>
            </a:r>
          </a:p>
        </p:txBody>
      </p:sp>
      <p:sp>
        <p:nvSpPr>
          <p:cNvPr id="9" name="TextBox 8">
            <a:extLst>
              <a:ext uri="{FF2B5EF4-FFF2-40B4-BE49-F238E27FC236}">
                <a16:creationId xmlns:a16="http://schemas.microsoft.com/office/drawing/2014/main" id="{4ECE8711-A6CD-453A-88ED-CCBEFA966882}"/>
              </a:ext>
            </a:extLst>
          </p:cNvPr>
          <p:cNvSpPr txBox="1"/>
          <p:nvPr/>
        </p:nvSpPr>
        <p:spPr>
          <a:xfrm>
            <a:off x="5820941" y="3526071"/>
            <a:ext cx="1316066" cy="369332"/>
          </a:xfrm>
          <a:prstGeom prst="rect">
            <a:avLst/>
          </a:prstGeom>
          <a:noFill/>
        </p:spPr>
        <p:txBody>
          <a:bodyPr wrap="none" lIns="0" tIns="0" rIns="0" bIns="0" rtlCol="0">
            <a:spAutoFit/>
          </a:bodyPr>
          <a:lstStyle/>
          <a:p>
            <a:pPr algn="l"/>
            <a:r>
              <a:rPr lang="en-US" sz="2400" b="1" dirty="0"/>
              <a:t>2 Counts</a:t>
            </a:r>
          </a:p>
        </p:txBody>
      </p:sp>
      <p:sp>
        <p:nvSpPr>
          <p:cNvPr id="11" name="TextBox 10">
            <a:extLst>
              <a:ext uri="{FF2B5EF4-FFF2-40B4-BE49-F238E27FC236}">
                <a16:creationId xmlns:a16="http://schemas.microsoft.com/office/drawing/2014/main" id="{FA5B628F-5382-47ED-B3C9-70FDB6D093CB}"/>
              </a:ext>
            </a:extLst>
          </p:cNvPr>
          <p:cNvSpPr txBox="1"/>
          <p:nvPr/>
        </p:nvSpPr>
        <p:spPr>
          <a:xfrm>
            <a:off x="1416053" y="2051092"/>
            <a:ext cx="2585644" cy="369332"/>
          </a:xfrm>
          <a:prstGeom prst="rect">
            <a:avLst/>
          </a:prstGeom>
          <a:noFill/>
        </p:spPr>
        <p:txBody>
          <a:bodyPr wrap="none" lIns="0" tIns="0" rIns="0" bIns="0" rtlCol="0">
            <a:spAutoFit/>
          </a:bodyPr>
          <a:lstStyle/>
          <a:p>
            <a:pPr algn="l"/>
            <a:r>
              <a:rPr lang="en-US" sz="2400" b="1" dirty="0"/>
              <a:t>1 Base Difference</a:t>
            </a:r>
          </a:p>
        </p:txBody>
      </p:sp>
      <p:sp>
        <p:nvSpPr>
          <p:cNvPr id="12" name="TextBox 11">
            <a:extLst>
              <a:ext uri="{FF2B5EF4-FFF2-40B4-BE49-F238E27FC236}">
                <a16:creationId xmlns:a16="http://schemas.microsoft.com/office/drawing/2014/main" id="{B385E77C-B4AC-457E-ACAC-165DE49DD243}"/>
              </a:ext>
            </a:extLst>
          </p:cNvPr>
          <p:cNvSpPr txBox="1"/>
          <p:nvPr/>
        </p:nvSpPr>
        <p:spPr>
          <a:xfrm>
            <a:off x="1685226" y="3359576"/>
            <a:ext cx="2585644" cy="369332"/>
          </a:xfrm>
          <a:prstGeom prst="rect">
            <a:avLst/>
          </a:prstGeom>
          <a:noFill/>
        </p:spPr>
        <p:txBody>
          <a:bodyPr wrap="none" lIns="0" tIns="0" rIns="0" bIns="0" rtlCol="0">
            <a:spAutoFit/>
          </a:bodyPr>
          <a:lstStyle/>
          <a:p>
            <a:pPr algn="l"/>
            <a:r>
              <a:rPr lang="en-US" sz="2400" b="1" dirty="0"/>
              <a:t>2 Base Difference</a:t>
            </a:r>
          </a:p>
        </p:txBody>
      </p:sp>
      <p:cxnSp>
        <p:nvCxnSpPr>
          <p:cNvPr id="14" name="Straight Arrow Connector 13">
            <a:extLst>
              <a:ext uri="{FF2B5EF4-FFF2-40B4-BE49-F238E27FC236}">
                <a16:creationId xmlns:a16="http://schemas.microsoft.com/office/drawing/2014/main" id="{A2C578E0-D1CC-4D87-9923-914558C47968}"/>
              </a:ext>
            </a:extLst>
          </p:cNvPr>
          <p:cNvCxnSpPr/>
          <p:nvPr/>
        </p:nvCxnSpPr>
        <p:spPr>
          <a:xfrm>
            <a:off x="4175760" y="3359576"/>
            <a:ext cx="175260" cy="16649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E266DD-3F95-492B-A461-9227081B8ABE}"/>
              </a:ext>
            </a:extLst>
          </p:cNvPr>
          <p:cNvCxnSpPr>
            <a:cxnSpLocks/>
          </p:cNvCxnSpPr>
          <p:nvPr/>
        </p:nvCxnSpPr>
        <p:spPr>
          <a:xfrm flipH="1">
            <a:off x="3976516" y="2152511"/>
            <a:ext cx="111322" cy="26791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E702B3-4184-4D49-81EE-14803A8CDD06}"/>
              </a:ext>
            </a:extLst>
          </p:cNvPr>
          <p:cNvSpPr txBox="1"/>
          <p:nvPr/>
        </p:nvSpPr>
        <p:spPr>
          <a:xfrm>
            <a:off x="5501655" y="1998927"/>
            <a:ext cx="2359620" cy="369332"/>
          </a:xfrm>
          <a:prstGeom prst="rect">
            <a:avLst/>
          </a:prstGeom>
          <a:noFill/>
        </p:spPr>
        <p:txBody>
          <a:bodyPr wrap="none" lIns="0" tIns="0" rIns="0" bIns="0" rtlCol="0">
            <a:spAutoFit/>
          </a:bodyPr>
          <a:lstStyle/>
          <a:p>
            <a:pPr algn="l"/>
            <a:r>
              <a:rPr lang="en-US" sz="2400" b="1" dirty="0"/>
              <a:t>Expect about 18</a:t>
            </a:r>
          </a:p>
        </p:txBody>
      </p:sp>
      <p:sp>
        <p:nvSpPr>
          <p:cNvPr id="16" name="TextBox 15">
            <a:extLst>
              <a:ext uri="{FF2B5EF4-FFF2-40B4-BE49-F238E27FC236}">
                <a16:creationId xmlns:a16="http://schemas.microsoft.com/office/drawing/2014/main" id="{E3BCAD50-0848-4495-BB0C-28440FCB323B}"/>
              </a:ext>
            </a:extLst>
          </p:cNvPr>
          <p:cNvSpPr txBox="1"/>
          <p:nvPr/>
        </p:nvSpPr>
        <p:spPr>
          <a:xfrm>
            <a:off x="5820941" y="3822738"/>
            <a:ext cx="2188100" cy="369332"/>
          </a:xfrm>
          <a:prstGeom prst="rect">
            <a:avLst/>
          </a:prstGeom>
          <a:noFill/>
        </p:spPr>
        <p:txBody>
          <a:bodyPr wrap="none" lIns="0" tIns="0" rIns="0" bIns="0" rtlCol="0">
            <a:spAutoFit/>
          </a:bodyPr>
          <a:lstStyle/>
          <a:p>
            <a:pPr algn="l"/>
            <a:r>
              <a:rPr lang="en-US" sz="2400" b="1" dirty="0"/>
              <a:t>Expect about 1</a:t>
            </a:r>
          </a:p>
        </p:txBody>
      </p:sp>
    </p:spTree>
    <p:extLst>
      <p:ext uri="{BB962C8B-B14F-4D97-AF65-F5344CB8AC3E}">
        <p14:creationId xmlns:p14="http://schemas.microsoft.com/office/powerpoint/2010/main" val="15158874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135</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a:xfrm>
            <a:off x="640079" y="369582"/>
            <a:ext cx="7772400" cy="387798"/>
          </a:xfrm>
        </p:spPr>
        <p:txBody>
          <a:bodyPr/>
          <a:lstStyle/>
          <a:p>
            <a:r>
              <a:rPr lang="en-US" dirty="0"/>
              <a:t>We Can Remove What Likely Is Not There…</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rotWithShape="1">
          <a:blip r:embed="rId2"/>
          <a:srcRect l="33260" t="31327" r="35469" b="26505"/>
          <a:stretch/>
        </p:blipFill>
        <p:spPr>
          <a:xfrm>
            <a:off x="1783080" y="417812"/>
            <a:ext cx="4981970" cy="4702828"/>
          </a:xfrm>
          <a:prstGeom prst="rect">
            <a:avLst/>
          </a:prstGeom>
        </p:spPr>
      </p:pic>
      <p:sp>
        <p:nvSpPr>
          <p:cNvPr id="6" name="TextBox 5">
            <a:extLst>
              <a:ext uri="{FF2B5EF4-FFF2-40B4-BE49-F238E27FC236}">
                <a16:creationId xmlns:a16="http://schemas.microsoft.com/office/drawing/2014/main" id="{D969012A-36D6-471E-B60B-038F9FDAFBFE}"/>
              </a:ext>
            </a:extLst>
          </p:cNvPr>
          <p:cNvSpPr txBox="1"/>
          <p:nvPr/>
        </p:nvSpPr>
        <p:spPr>
          <a:xfrm rot="20239420">
            <a:off x="3688727" y="1521896"/>
            <a:ext cx="2069477" cy="677108"/>
          </a:xfrm>
          <a:prstGeom prst="rect">
            <a:avLst/>
          </a:prstGeom>
          <a:noFill/>
        </p:spPr>
        <p:txBody>
          <a:bodyPr wrap="none" lIns="0" tIns="0" rIns="0" bIns="0" rtlCol="0">
            <a:spAutoFit/>
          </a:bodyPr>
          <a:lstStyle/>
          <a:p>
            <a:pPr algn="l"/>
            <a:r>
              <a:rPr lang="en-US" sz="4400" b="1" dirty="0">
                <a:solidFill>
                  <a:srgbClr val="FF0000"/>
                </a:solidFill>
              </a:rPr>
              <a:t>BOGUS</a:t>
            </a:r>
          </a:p>
        </p:txBody>
      </p:sp>
      <p:sp>
        <p:nvSpPr>
          <p:cNvPr id="17" name="TextBox 16">
            <a:extLst>
              <a:ext uri="{FF2B5EF4-FFF2-40B4-BE49-F238E27FC236}">
                <a16:creationId xmlns:a16="http://schemas.microsoft.com/office/drawing/2014/main" id="{72E7D205-B017-452E-A1C5-CC7A329A1A8C}"/>
              </a:ext>
            </a:extLst>
          </p:cNvPr>
          <p:cNvSpPr txBox="1"/>
          <p:nvPr/>
        </p:nvSpPr>
        <p:spPr>
          <a:xfrm rot="221430">
            <a:off x="4294197" y="3396414"/>
            <a:ext cx="1599797" cy="677108"/>
          </a:xfrm>
          <a:prstGeom prst="rect">
            <a:avLst/>
          </a:prstGeom>
          <a:noFill/>
        </p:spPr>
        <p:txBody>
          <a:bodyPr wrap="none" lIns="0" tIns="0" rIns="0" bIns="0" rtlCol="0">
            <a:spAutoFit/>
          </a:bodyPr>
          <a:lstStyle/>
          <a:p>
            <a:pPr algn="l"/>
            <a:r>
              <a:rPr lang="en-US" sz="4400" b="1" dirty="0">
                <a:solidFill>
                  <a:srgbClr val="FF0000"/>
                </a:solidFill>
              </a:rPr>
              <a:t>NOPE</a:t>
            </a:r>
          </a:p>
        </p:txBody>
      </p:sp>
    </p:spTree>
    <p:extLst>
      <p:ext uri="{BB962C8B-B14F-4D97-AF65-F5344CB8AC3E}">
        <p14:creationId xmlns:p14="http://schemas.microsoft.com/office/powerpoint/2010/main" val="403475017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136</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a:xfrm>
            <a:off x="640079" y="369582"/>
            <a:ext cx="7772400" cy="387798"/>
          </a:xfrm>
        </p:spPr>
        <p:txBody>
          <a:bodyPr/>
          <a:lstStyle/>
          <a:p>
            <a:r>
              <a:rPr lang="en-US" dirty="0"/>
              <a:t>And Be More Confident In What We Keep…</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rotWithShape="1">
          <a:blip r:embed="rId2"/>
          <a:srcRect l="33260" t="31327" r="35469" b="26505"/>
          <a:stretch/>
        </p:blipFill>
        <p:spPr>
          <a:xfrm>
            <a:off x="1783080" y="417812"/>
            <a:ext cx="4981970" cy="4702828"/>
          </a:xfrm>
          <a:prstGeom prst="rect">
            <a:avLst/>
          </a:prstGeom>
        </p:spPr>
      </p:pic>
      <p:sp>
        <p:nvSpPr>
          <p:cNvPr id="6" name="TextBox 5">
            <a:extLst>
              <a:ext uri="{FF2B5EF4-FFF2-40B4-BE49-F238E27FC236}">
                <a16:creationId xmlns:a16="http://schemas.microsoft.com/office/drawing/2014/main" id="{D969012A-36D6-471E-B60B-038F9FDAFBFE}"/>
              </a:ext>
            </a:extLst>
          </p:cNvPr>
          <p:cNvSpPr txBox="1"/>
          <p:nvPr/>
        </p:nvSpPr>
        <p:spPr>
          <a:xfrm rot="20239420">
            <a:off x="3688727" y="1521896"/>
            <a:ext cx="2069477" cy="677108"/>
          </a:xfrm>
          <a:prstGeom prst="rect">
            <a:avLst/>
          </a:prstGeom>
          <a:noFill/>
        </p:spPr>
        <p:txBody>
          <a:bodyPr wrap="none" lIns="0" tIns="0" rIns="0" bIns="0" rtlCol="0">
            <a:spAutoFit/>
          </a:bodyPr>
          <a:lstStyle/>
          <a:p>
            <a:pPr algn="l"/>
            <a:r>
              <a:rPr lang="en-US" sz="4400" b="1" dirty="0">
                <a:solidFill>
                  <a:srgbClr val="FF0000"/>
                </a:solidFill>
              </a:rPr>
              <a:t>BOGUS</a:t>
            </a:r>
          </a:p>
        </p:txBody>
      </p:sp>
      <p:sp>
        <p:nvSpPr>
          <p:cNvPr id="17" name="TextBox 16">
            <a:extLst>
              <a:ext uri="{FF2B5EF4-FFF2-40B4-BE49-F238E27FC236}">
                <a16:creationId xmlns:a16="http://schemas.microsoft.com/office/drawing/2014/main" id="{72E7D205-B017-452E-A1C5-CC7A329A1A8C}"/>
              </a:ext>
            </a:extLst>
          </p:cNvPr>
          <p:cNvSpPr txBox="1"/>
          <p:nvPr/>
        </p:nvSpPr>
        <p:spPr>
          <a:xfrm rot="221430">
            <a:off x="4294197" y="3396414"/>
            <a:ext cx="1599797" cy="677108"/>
          </a:xfrm>
          <a:prstGeom prst="rect">
            <a:avLst/>
          </a:prstGeom>
          <a:noFill/>
        </p:spPr>
        <p:txBody>
          <a:bodyPr wrap="none" lIns="0" tIns="0" rIns="0" bIns="0" rtlCol="0">
            <a:spAutoFit/>
          </a:bodyPr>
          <a:lstStyle/>
          <a:p>
            <a:pPr algn="l"/>
            <a:r>
              <a:rPr lang="en-US" sz="4400" b="1" dirty="0">
                <a:solidFill>
                  <a:srgbClr val="FF0000"/>
                </a:solidFill>
              </a:rPr>
              <a:t>NOPE</a:t>
            </a:r>
          </a:p>
        </p:txBody>
      </p:sp>
      <p:sp>
        <p:nvSpPr>
          <p:cNvPr id="12" name="TextBox 11">
            <a:extLst>
              <a:ext uri="{FF2B5EF4-FFF2-40B4-BE49-F238E27FC236}">
                <a16:creationId xmlns:a16="http://schemas.microsoft.com/office/drawing/2014/main" id="{675BC639-A257-4630-B578-8D814CDF41DD}"/>
              </a:ext>
            </a:extLst>
          </p:cNvPr>
          <p:cNvSpPr txBox="1"/>
          <p:nvPr/>
        </p:nvSpPr>
        <p:spPr>
          <a:xfrm>
            <a:off x="3403734" y="2516635"/>
            <a:ext cx="1535677" cy="677108"/>
          </a:xfrm>
          <a:prstGeom prst="rect">
            <a:avLst/>
          </a:prstGeom>
          <a:noFill/>
        </p:spPr>
        <p:txBody>
          <a:bodyPr wrap="none" lIns="0" tIns="0" rIns="0" bIns="0" rtlCol="0">
            <a:spAutoFit/>
          </a:bodyPr>
          <a:lstStyle/>
          <a:p>
            <a:pPr algn="l"/>
            <a:r>
              <a:rPr lang="en-US" sz="4400" b="1" dirty="0">
                <a:solidFill>
                  <a:srgbClr val="00B050"/>
                </a:solidFill>
              </a:rPr>
              <a:t>REAL</a:t>
            </a:r>
          </a:p>
        </p:txBody>
      </p:sp>
    </p:spTree>
    <p:extLst>
      <p:ext uri="{BB962C8B-B14F-4D97-AF65-F5344CB8AC3E}">
        <p14:creationId xmlns:p14="http://schemas.microsoft.com/office/powerpoint/2010/main" val="280929370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137</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p:txBody>
          <a:bodyPr/>
          <a:lstStyle/>
          <a:p>
            <a:r>
              <a:rPr lang="en-US" dirty="0"/>
              <a:t>The Outcome Looks Like Our Clustering…</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a:blip r:embed="rId2"/>
          <a:stretch>
            <a:fillRect/>
          </a:stretch>
        </p:blipFill>
        <p:spPr>
          <a:xfrm>
            <a:off x="1544682" y="757380"/>
            <a:ext cx="5963194" cy="4174236"/>
          </a:xfrm>
          <a:prstGeom prst="rect">
            <a:avLst/>
          </a:prstGeom>
        </p:spPr>
      </p:pic>
      <p:sp>
        <p:nvSpPr>
          <p:cNvPr id="12" name="Rectangle 11">
            <a:extLst>
              <a:ext uri="{FF2B5EF4-FFF2-40B4-BE49-F238E27FC236}">
                <a16:creationId xmlns:a16="http://schemas.microsoft.com/office/drawing/2014/main" id="{FBBF432B-4087-435D-8248-A45ED5CCA225}"/>
              </a:ext>
            </a:extLst>
          </p:cNvPr>
          <p:cNvSpPr/>
          <p:nvPr/>
        </p:nvSpPr>
        <p:spPr>
          <a:xfrm>
            <a:off x="1685109" y="927462"/>
            <a:ext cx="1574074" cy="37816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F76AAC5-675E-4CBB-A631-77D467DEE92A}"/>
              </a:ext>
            </a:extLst>
          </p:cNvPr>
          <p:cNvSpPr/>
          <p:nvPr/>
        </p:nvSpPr>
        <p:spPr>
          <a:xfrm>
            <a:off x="3913958" y="2190206"/>
            <a:ext cx="1365068" cy="14826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360652D-4558-407C-A2A9-A6831D0A0F5A}"/>
              </a:ext>
            </a:extLst>
          </p:cNvPr>
          <p:cNvSpPr/>
          <p:nvPr/>
        </p:nvSpPr>
        <p:spPr>
          <a:xfrm>
            <a:off x="6142808" y="927463"/>
            <a:ext cx="1365068" cy="7707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1DFEC9C-3400-4888-9BA1-22AD728CC9FD}"/>
              </a:ext>
            </a:extLst>
          </p:cNvPr>
          <p:cNvSpPr/>
          <p:nvPr/>
        </p:nvSpPr>
        <p:spPr>
          <a:xfrm>
            <a:off x="6109065" y="1962696"/>
            <a:ext cx="1365068" cy="891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E0EB8B6-582B-44E3-817F-FA9BEFFD0762}"/>
              </a:ext>
            </a:extLst>
          </p:cNvPr>
          <p:cNvSpPr/>
          <p:nvPr/>
        </p:nvSpPr>
        <p:spPr>
          <a:xfrm>
            <a:off x="6234250" y="3598817"/>
            <a:ext cx="1365068" cy="1202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16E2215-C202-45C2-A5D9-FDF6397B3C4B}"/>
              </a:ext>
            </a:extLst>
          </p:cNvPr>
          <p:cNvSpPr txBox="1"/>
          <p:nvPr/>
        </p:nvSpPr>
        <p:spPr>
          <a:xfrm>
            <a:off x="3872736" y="768288"/>
            <a:ext cx="1447512" cy="1477328"/>
          </a:xfrm>
          <a:prstGeom prst="rect">
            <a:avLst/>
          </a:prstGeom>
          <a:noFill/>
        </p:spPr>
        <p:txBody>
          <a:bodyPr wrap="none" lIns="0" tIns="0" rIns="0" bIns="0" rtlCol="0">
            <a:spAutoFit/>
          </a:bodyPr>
          <a:lstStyle/>
          <a:p>
            <a:pPr algn="l"/>
            <a:r>
              <a:rPr lang="en-US" sz="3200" b="1" dirty="0"/>
              <a:t>O</a:t>
            </a:r>
            <a:r>
              <a:rPr lang="en-US" sz="2000" b="1" dirty="0"/>
              <a:t>perating</a:t>
            </a:r>
          </a:p>
          <a:p>
            <a:pPr algn="l"/>
            <a:r>
              <a:rPr lang="en-US" sz="3200" b="1" dirty="0"/>
              <a:t>T</a:t>
            </a:r>
            <a:r>
              <a:rPr lang="en-US" sz="2000" b="1" dirty="0"/>
              <a:t>axonomic</a:t>
            </a:r>
          </a:p>
          <a:p>
            <a:pPr algn="l"/>
            <a:r>
              <a:rPr lang="en-US" sz="3200" b="1" dirty="0"/>
              <a:t>U</a:t>
            </a:r>
            <a:r>
              <a:rPr lang="en-US" sz="2000" b="1" dirty="0"/>
              <a:t>nits</a:t>
            </a:r>
          </a:p>
        </p:txBody>
      </p:sp>
    </p:spTree>
    <p:extLst>
      <p:ext uri="{BB962C8B-B14F-4D97-AF65-F5344CB8AC3E}">
        <p14:creationId xmlns:p14="http://schemas.microsoft.com/office/powerpoint/2010/main" val="24560774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138</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a:xfrm>
            <a:off x="640079" y="369582"/>
            <a:ext cx="7772400" cy="387798"/>
          </a:xfrm>
        </p:spPr>
        <p:txBody>
          <a:bodyPr/>
          <a:lstStyle/>
          <a:p>
            <a:r>
              <a:rPr lang="en-US" dirty="0"/>
              <a:t>Except…</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rotWithShape="1">
          <a:blip r:embed="rId2"/>
          <a:srcRect l="33260" t="31327" r="35469" b="26505"/>
          <a:stretch/>
        </p:blipFill>
        <p:spPr>
          <a:xfrm>
            <a:off x="1783080" y="417812"/>
            <a:ext cx="4981970" cy="4702828"/>
          </a:xfrm>
          <a:prstGeom prst="rect">
            <a:avLst/>
          </a:prstGeom>
        </p:spPr>
      </p:pic>
      <p:sp>
        <p:nvSpPr>
          <p:cNvPr id="5" name="TextBox 4">
            <a:extLst>
              <a:ext uri="{FF2B5EF4-FFF2-40B4-BE49-F238E27FC236}">
                <a16:creationId xmlns:a16="http://schemas.microsoft.com/office/drawing/2014/main" id="{388677DE-61D7-4B73-8FBA-D7000C72FC5A}"/>
              </a:ext>
            </a:extLst>
          </p:cNvPr>
          <p:cNvSpPr txBox="1"/>
          <p:nvPr/>
        </p:nvSpPr>
        <p:spPr>
          <a:xfrm>
            <a:off x="4922520" y="2670166"/>
            <a:ext cx="2087110" cy="369332"/>
          </a:xfrm>
          <a:prstGeom prst="rect">
            <a:avLst/>
          </a:prstGeom>
          <a:noFill/>
        </p:spPr>
        <p:txBody>
          <a:bodyPr wrap="none" lIns="0" tIns="0" rIns="0" bIns="0" rtlCol="0">
            <a:spAutoFit/>
          </a:bodyPr>
          <a:lstStyle/>
          <a:p>
            <a:pPr algn="l"/>
            <a:r>
              <a:rPr lang="en-US" sz="2400" b="1" dirty="0"/>
              <a:t>10,000 Counts</a:t>
            </a:r>
          </a:p>
        </p:txBody>
      </p:sp>
      <p:sp>
        <p:nvSpPr>
          <p:cNvPr id="8" name="TextBox 7">
            <a:extLst>
              <a:ext uri="{FF2B5EF4-FFF2-40B4-BE49-F238E27FC236}">
                <a16:creationId xmlns:a16="http://schemas.microsoft.com/office/drawing/2014/main" id="{EF30CE16-2F06-4DB6-8009-145795C8742C}"/>
              </a:ext>
            </a:extLst>
          </p:cNvPr>
          <p:cNvSpPr txBox="1"/>
          <p:nvPr/>
        </p:nvSpPr>
        <p:spPr>
          <a:xfrm>
            <a:off x="5501655" y="1725286"/>
            <a:ext cx="1487587" cy="369332"/>
          </a:xfrm>
          <a:prstGeom prst="rect">
            <a:avLst/>
          </a:prstGeom>
          <a:noFill/>
        </p:spPr>
        <p:txBody>
          <a:bodyPr wrap="none" lIns="0" tIns="0" rIns="0" bIns="0" rtlCol="0">
            <a:spAutoFit/>
          </a:bodyPr>
          <a:lstStyle/>
          <a:p>
            <a:pPr algn="l"/>
            <a:r>
              <a:rPr lang="en-US" sz="2400" b="1" dirty="0"/>
              <a:t>15 Counts</a:t>
            </a:r>
          </a:p>
        </p:txBody>
      </p:sp>
      <p:sp>
        <p:nvSpPr>
          <p:cNvPr id="9" name="TextBox 8">
            <a:extLst>
              <a:ext uri="{FF2B5EF4-FFF2-40B4-BE49-F238E27FC236}">
                <a16:creationId xmlns:a16="http://schemas.microsoft.com/office/drawing/2014/main" id="{4ECE8711-A6CD-453A-88ED-CCBEFA966882}"/>
              </a:ext>
            </a:extLst>
          </p:cNvPr>
          <p:cNvSpPr txBox="1"/>
          <p:nvPr/>
        </p:nvSpPr>
        <p:spPr>
          <a:xfrm>
            <a:off x="5820941" y="3526071"/>
            <a:ext cx="1316066" cy="369332"/>
          </a:xfrm>
          <a:prstGeom prst="rect">
            <a:avLst/>
          </a:prstGeom>
          <a:noFill/>
        </p:spPr>
        <p:txBody>
          <a:bodyPr wrap="none" lIns="0" tIns="0" rIns="0" bIns="0" rtlCol="0">
            <a:spAutoFit/>
          </a:bodyPr>
          <a:lstStyle/>
          <a:p>
            <a:pPr algn="l"/>
            <a:r>
              <a:rPr lang="en-US" sz="2400" b="1" dirty="0"/>
              <a:t>2 Counts</a:t>
            </a:r>
          </a:p>
        </p:txBody>
      </p:sp>
      <p:sp>
        <p:nvSpPr>
          <p:cNvPr id="11" name="TextBox 10">
            <a:extLst>
              <a:ext uri="{FF2B5EF4-FFF2-40B4-BE49-F238E27FC236}">
                <a16:creationId xmlns:a16="http://schemas.microsoft.com/office/drawing/2014/main" id="{FA5B628F-5382-47ED-B3C9-70FDB6D093CB}"/>
              </a:ext>
            </a:extLst>
          </p:cNvPr>
          <p:cNvSpPr txBox="1"/>
          <p:nvPr/>
        </p:nvSpPr>
        <p:spPr>
          <a:xfrm>
            <a:off x="1416053" y="2051092"/>
            <a:ext cx="2585644" cy="369332"/>
          </a:xfrm>
          <a:prstGeom prst="rect">
            <a:avLst/>
          </a:prstGeom>
          <a:noFill/>
        </p:spPr>
        <p:txBody>
          <a:bodyPr wrap="none" lIns="0" tIns="0" rIns="0" bIns="0" rtlCol="0">
            <a:spAutoFit/>
          </a:bodyPr>
          <a:lstStyle/>
          <a:p>
            <a:pPr algn="l"/>
            <a:r>
              <a:rPr lang="en-US" sz="2400" b="1" dirty="0"/>
              <a:t>1 Base Difference</a:t>
            </a:r>
          </a:p>
        </p:txBody>
      </p:sp>
      <p:sp>
        <p:nvSpPr>
          <p:cNvPr id="12" name="TextBox 11">
            <a:extLst>
              <a:ext uri="{FF2B5EF4-FFF2-40B4-BE49-F238E27FC236}">
                <a16:creationId xmlns:a16="http://schemas.microsoft.com/office/drawing/2014/main" id="{B385E77C-B4AC-457E-ACAC-165DE49DD243}"/>
              </a:ext>
            </a:extLst>
          </p:cNvPr>
          <p:cNvSpPr txBox="1"/>
          <p:nvPr/>
        </p:nvSpPr>
        <p:spPr>
          <a:xfrm>
            <a:off x="1685226" y="3359576"/>
            <a:ext cx="2585644" cy="369332"/>
          </a:xfrm>
          <a:prstGeom prst="rect">
            <a:avLst/>
          </a:prstGeom>
          <a:noFill/>
        </p:spPr>
        <p:txBody>
          <a:bodyPr wrap="none" lIns="0" tIns="0" rIns="0" bIns="0" rtlCol="0">
            <a:spAutoFit/>
          </a:bodyPr>
          <a:lstStyle/>
          <a:p>
            <a:pPr algn="l"/>
            <a:r>
              <a:rPr lang="en-US" sz="2400" b="1" dirty="0"/>
              <a:t>2 Base Difference</a:t>
            </a:r>
          </a:p>
        </p:txBody>
      </p:sp>
      <p:cxnSp>
        <p:nvCxnSpPr>
          <p:cNvPr id="14" name="Straight Arrow Connector 13">
            <a:extLst>
              <a:ext uri="{FF2B5EF4-FFF2-40B4-BE49-F238E27FC236}">
                <a16:creationId xmlns:a16="http://schemas.microsoft.com/office/drawing/2014/main" id="{A2C578E0-D1CC-4D87-9923-914558C47968}"/>
              </a:ext>
            </a:extLst>
          </p:cNvPr>
          <p:cNvCxnSpPr/>
          <p:nvPr/>
        </p:nvCxnSpPr>
        <p:spPr>
          <a:xfrm>
            <a:off x="4175760" y="3359576"/>
            <a:ext cx="175260" cy="16649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E266DD-3F95-492B-A461-9227081B8ABE}"/>
              </a:ext>
            </a:extLst>
          </p:cNvPr>
          <p:cNvCxnSpPr>
            <a:cxnSpLocks/>
          </p:cNvCxnSpPr>
          <p:nvPr/>
        </p:nvCxnSpPr>
        <p:spPr>
          <a:xfrm flipH="1">
            <a:off x="3976516" y="2152511"/>
            <a:ext cx="111322" cy="26791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E702B3-4184-4D49-81EE-14803A8CDD06}"/>
              </a:ext>
            </a:extLst>
          </p:cNvPr>
          <p:cNvSpPr txBox="1"/>
          <p:nvPr/>
        </p:nvSpPr>
        <p:spPr>
          <a:xfrm>
            <a:off x="5501655" y="1998927"/>
            <a:ext cx="2359620" cy="369332"/>
          </a:xfrm>
          <a:prstGeom prst="rect">
            <a:avLst/>
          </a:prstGeom>
          <a:noFill/>
        </p:spPr>
        <p:txBody>
          <a:bodyPr wrap="none" lIns="0" tIns="0" rIns="0" bIns="0" rtlCol="0">
            <a:spAutoFit/>
          </a:bodyPr>
          <a:lstStyle/>
          <a:p>
            <a:pPr algn="l"/>
            <a:r>
              <a:rPr lang="en-US" sz="2400" b="1" dirty="0"/>
              <a:t>Expect about 18</a:t>
            </a:r>
          </a:p>
        </p:txBody>
      </p:sp>
      <p:sp>
        <p:nvSpPr>
          <p:cNvPr id="16" name="TextBox 15">
            <a:extLst>
              <a:ext uri="{FF2B5EF4-FFF2-40B4-BE49-F238E27FC236}">
                <a16:creationId xmlns:a16="http://schemas.microsoft.com/office/drawing/2014/main" id="{E3BCAD50-0848-4495-BB0C-28440FCB323B}"/>
              </a:ext>
            </a:extLst>
          </p:cNvPr>
          <p:cNvSpPr txBox="1"/>
          <p:nvPr/>
        </p:nvSpPr>
        <p:spPr>
          <a:xfrm>
            <a:off x="5820941" y="3822738"/>
            <a:ext cx="2188100" cy="369332"/>
          </a:xfrm>
          <a:prstGeom prst="rect">
            <a:avLst/>
          </a:prstGeom>
          <a:noFill/>
        </p:spPr>
        <p:txBody>
          <a:bodyPr wrap="none" lIns="0" tIns="0" rIns="0" bIns="0" rtlCol="0">
            <a:spAutoFit/>
          </a:bodyPr>
          <a:lstStyle/>
          <a:p>
            <a:pPr algn="l"/>
            <a:r>
              <a:rPr lang="en-US" sz="2400" b="1" dirty="0"/>
              <a:t>Expect about 1</a:t>
            </a:r>
          </a:p>
        </p:txBody>
      </p:sp>
    </p:spTree>
    <p:extLst>
      <p:ext uri="{BB962C8B-B14F-4D97-AF65-F5344CB8AC3E}">
        <p14:creationId xmlns:p14="http://schemas.microsoft.com/office/powerpoint/2010/main" val="39566715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139</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a:xfrm>
            <a:off x="640079" y="369582"/>
            <a:ext cx="7772400" cy="387798"/>
          </a:xfrm>
        </p:spPr>
        <p:txBody>
          <a:bodyPr/>
          <a:lstStyle/>
          <a:p>
            <a:r>
              <a:rPr lang="en-US" dirty="0"/>
              <a:t>One OTU Can Hide Multiple Species…</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rotWithShape="1">
          <a:blip r:embed="rId2"/>
          <a:srcRect l="33260" t="31327" r="35469" b="26505"/>
          <a:stretch/>
        </p:blipFill>
        <p:spPr>
          <a:xfrm>
            <a:off x="1783080" y="417812"/>
            <a:ext cx="4981970" cy="4702828"/>
          </a:xfrm>
          <a:prstGeom prst="rect">
            <a:avLst/>
          </a:prstGeom>
        </p:spPr>
      </p:pic>
      <p:sp>
        <p:nvSpPr>
          <p:cNvPr id="5" name="TextBox 4">
            <a:extLst>
              <a:ext uri="{FF2B5EF4-FFF2-40B4-BE49-F238E27FC236}">
                <a16:creationId xmlns:a16="http://schemas.microsoft.com/office/drawing/2014/main" id="{388677DE-61D7-4B73-8FBA-D7000C72FC5A}"/>
              </a:ext>
            </a:extLst>
          </p:cNvPr>
          <p:cNvSpPr txBox="1"/>
          <p:nvPr/>
        </p:nvSpPr>
        <p:spPr>
          <a:xfrm>
            <a:off x="4922520" y="2670166"/>
            <a:ext cx="2087110" cy="369332"/>
          </a:xfrm>
          <a:prstGeom prst="rect">
            <a:avLst/>
          </a:prstGeom>
          <a:noFill/>
        </p:spPr>
        <p:txBody>
          <a:bodyPr wrap="none" lIns="0" tIns="0" rIns="0" bIns="0" rtlCol="0">
            <a:spAutoFit/>
          </a:bodyPr>
          <a:lstStyle/>
          <a:p>
            <a:pPr algn="l"/>
            <a:r>
              <a:rPr lang="en-US" sz="2400" b="1" dirty="0"/>
              <a:t>10,000 Counts</a:t>
            </a:r>
          </a:p>
        </p:txBody>
      </p:sp>
      <p:sp>
        <p:nvSpPr>
          <p:cNvPr id="8" name="TextBox 7">
            <a:extLst>
              <a:ext uri="{FF2B5EF4-FFF2-40B4-BE49-F238E27FC236}">
                <a16:creationId xmlns:a16="http://schemas.microsoft.com/office/drawing/2014/main" id="{EF30CE16-2F06-4DB6-8009-145795C8742C}"/>
              </a:ext>
            </a:extLst>
          </p:cNvPr>
          <p:cNvSpPr txBox="1"/>
          <p:nvPr/>
        </p:nvSpPr>
        <p:spPr>
          <a:xfrm>
            <a:off x="5501655" y="1725286"/>
            <a:ext cx="1659109" cy="369332"/>
          </a:xfrm>
          <a:prstGeom prst="rect">
            <a:avLst/>
          </a:prstGeom>
          <a:noFill/>
        </p:spPr>
        <p:txBody>
          <a:bodyPr wrap="none" lIns="0" tIns="0" rIns="0" bIns="0" rtlCol="0">
            <a:spAutoFit/>
          </a:bodyPr>
          <a:lstStyle/>
          <a:p>
            <a:pPr algn="l"/>
            <a:r>
              <a:rPr lang="en-US" sz="2400" b="1" dirty="0"/>
              <a:t>150 Counts</a:t>
            </a:r>
          </a:p>
        </p:txBody>
      </p:sp>
      <p:sp>
        <p:nvSpPr>
          <p:cNvPr id="9" name="TextBox 8">
            <a:extLst>
              <a:ext uri="{FF2B5EF4-FFF2-40B4-BE49-F238E27FC236}">
                <a16:creationId xmlns:a16="http://schemas.microsoft.com/office/drawing/2014/main" id="{4ECE8711-A6CD-453A-88ED-CCBEFA966882}"/>
              </a:ext>
            </a:extLst>
          </p:cNvPr>
          <p:cNvSpPr txBox="1"/>
          <p:nvPr/>
        </p:nvSpPr>
        <p:spPr>
          <a:xfrm>
            <a:off x="5820941" y="3526071"/>
            <a:ext cx="1830629" cy="369332"/>
          </a:xfrm>
          <a:prstGeom prst="rect">
            <a:avLst/>
          </a:prstGeom>
          <a:noFill/>
        </p:spPr>
        <p:txBody>
          <a:bodyPr wrap="none" lIns="0" tIns="0" rIns="0" bIns="0" rtlCol="0">
            <a:spAutoFit/>
          </a:bodyPr>
          <a:lstStyle/>
          <a:p>
            <a:pPr algn="l"/>
            <a:r>
              <a:rPr lang="en-US" sz="2400" b="1" dirty="0"/>
              <a:t>2000 Counts</a:t>
            </a:r>
          </a:p>
        </p:txBody>
      </p:sp>
      <p:sp>
        <p:nvSpPr>
          <p:cNvPr id="11" name="TextBox 10">
            <a:extLst>
              <a:ext uri="{FF2B5EF4-FFF2-40B4-BE49-F238E27FC236}">
                <a16:creationId xmlns:a16="http://schemas.microsoft.com/office/drawing/2014/main" id="{FA5B628F-5382-47ED-B3C9-70FDB6D093CB}"/>
              </a:ext>
            </a:extLst>
          </p:cNvPr>
          <p:cNvSpPr txBox="1"/>
          <p:nvPr/>
        </p:nvSpPr>
        <p:spPr>
          <a:xfrm>
            <a:off x="1416053" y="2051092"/>
            <a:ext cx="2585644" cy="369332"/>
          </a:xfrm>
          <a:prstGeom prst="rect">
            <a:avLst/>
          </a:prstGeom>
          <a:noFill/>
        </p:spPr>
        <p:txBody>
          <a:bodyPr wrap="none" lIns="0" tIns="0" rIns="0" bIns="0" rtlCol="0">
            <a:spAutoFit/>
          </a:bodyPr>
          <a:lstStyle/>
          <a:p>
            <a:pPr algn="l"/>
            <a:r>
              <a:rPr lang="en-US" sz="2400" b="1" dirty="0"/>
              <a:t>1 Base Difference</a:t>
            </a:r>
          </a:p>
        </p:txBody>
      </p:sp>
      <p:sp>
        <p:nvSpPr>
          <p:cNvPr id="12" name="TextBox 11">
            <a:extLst>
              <a:ext uri="{FF2B5EF4-FFF2-40B4-BE49-F238E27FC236}">
                <a16:creationId xmlns:a16="http://schemas.microsoft.com/office/drawing/2014/main" id="{B385E77C-B4AC-457E-ACAC-165DE49DD243}"/>
              </a:ext>
            </a:extLst>
          </p:cNvPr>
          <p:cNvSpPr txBox="1"/>
          <p:nvPr/>
        </p:nvSpPr>
        <p:spPr>
          <a:xfrm>
            <a:off x="1685226" y="3359576"/>
            <a:ext cx="2585644" cy="369332"/>
          </a:xfrm>
          <a:prstGeom prst="rect">
            <a:avLst/>
          </a:prstGeom>
          <a:noFill/>
        </p:spPr>
        <p:txBody>
          <a:bodyPr wrap="none" lIns="0" tIns="0" rIns="0" bIns="0" rtlCol="0">
            <a:spAutoFit/>
          </a:bodyPr>
          <a:lstStyle/>
          <a:p>
            <a:pPr algn="l"/>
            <a:r>
              <a:rPr lang="en-US" sz="2400" b="1" dirty="0"/>
              <a:t>2 Base Difference</a:t>
            </a:r>
          </a:p>
        </p:txBody>
      </p:sp>
      <p:cxnSp>
        <p:nvCxnSpPr>
          <p:cNvPr id="14" name="Straight Arrow Connector 13">
            <a:extLst>
              <a:ext uri="{FF2B5EF4-FFF2-40B4-BE49-F238E27FC236}">
                <a16:creationId xmlns:a16="http://schemas.microsoft.com/office/drawing/2014/main" id="{A2C578E0-D1CC-4D87-9923-914558C47968}"/>
              </a:ext>
            </a:extLst>
          </p:cNvPr>
          <p:cNvCxnSpPr/>
          <p:nvPr/>
        </p:nvCxnSpPr>
        <p:spPr>
          <a:xfrm>
            <a:off x="4175760" y="3359576"/>
            <a:ext cx="175260" cy="166495"/>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6E266DD-3F95-492B-A461-9227081B8ABE}"/>
              </a:ext>
            </a:extLst>
          </p:cNvPr>
          <p:cNvCxnSpPr>
            <a:cxnSpLocks/>
          </p:cNvCxnSpPr>
          <p:nvPr/>
        </p:nvCxnSpPr>
        <p:spPr>
          <a:xfrm flipH="1">
            <a:off x="3976516" y="2152511"/>
            <a:ext cx="111322" cy="267913"/>
          </a:xfrm>
          <a:prstGeom prst="straightConnector1">
            <a:avLst/>
          </a:prstGeom>
          <a:ln w="254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DE702B3-4184-4D49-81EE-14803A8CDD06}"/>
              </a:ext>
            </a:extLst>
          </p:cNvPr>
          <p:cNvSpPr txBox="1"/>
          <p:nvPr/>
        </p:nvSpPr>
        <p:spPr>
          <a:xfrm>
            <a:off x="5501655" y="1998927"/>
            <a:ext cx="2359620" cy="369332"/>
          </a:xfrm>
          <a:prstGeom prst="rect">
            <a:avLst/>
          </a:prstGeom>
          <a:noFill/>
        </p:spPr>
        <p:txBody>
          <a:bodyPr wrap="none" lIns="0" tIns="0" rIns="0" bIns="0" rtlCol="0">
            <a:spAutoFit/>
          </a:bodyPr>
          <a:lstStyle/>
          <a:p>
            <a:pPr algn="l"/>
            <a:r>
              <a:rPr lang="en-US" sz="2400" b="1" dirty="0"/>
              <a:t>Expect about 18</a:t>
            </a:r>
          </a:p>
        </p:txBody>
      </p:sp>
      <p:sp>
        <p:nvSpPr>
          <p:cNvPr id="16" name="TextBox 15">
            <a:extLst>
              <a:ext uri="{FF2B5EF4-FFF2-40B4-BE49-F238E27FC236}">
                <a16:creationId xmlns:a16="http://schemas.microsoft.com/office/drawing/2014/main" id="{E3BCAD50-0848-4495-BB0C-28440FCB323B}"/>
              </a:ext>
            </a:extLst>
          </p:cNvPr>
          <p:cNvSpPr txBox="1"/>
          <p:nvPr/>
        </p:nvSpPr>
        <p:spPr>
          <a:xfrm>
            <a:off x="5820941" y="3822738"/>
            <a:ext cx="2188100" cy="369332"/>
          </a:xfrm>
          <a:prstGeom prst="rect">
            <a:avLst/>
          </a:prstGeom>
          <a:noFill/>
        </p:spPr>
        <p:txBody>
          <a:bodyPr wrap="none" lIns="0" tIns="0" rIns="0" bIns="0" rtlCol="0">
            <a:spAutoFit/>
          </a:bodyPr>
          <a:lstStyle/>
          <a:p>
            <a:pPr algn="l"/>
            <a:r>
              <a:rPr lang="en-US" sz="2400" b="1" dirty="0"/>
              <a:t>Expect about 1</a:t>
            </a:r>
          </a:p>
        </p:txBody>
      </p:sp>
    </p:spTree>
    <p:extLst>
      <p:ext uri="{BB962C8B-B14F-4D97-AF65-F5344CB8AC3E}">
        <p14:creationId xmlns:p14="http://schemas.microsoft.com/office/powerpoint/2010/main" val="4152620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14</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Metagenome </a:t>
            </a:r>
            <a:r>
              <a:rPr lang="en-US" i="1" dirty="0"/>
              <a:t>vs.</a:t>
            </a:r>
            <a:r>
              <a:rPr lang="en-US" dirty="0"/>
              <a:t> Microbiome</a:t>
            </a:r>
          </a:p>
        </p:txBody>
      </p:sp>
      <p:pic>
        <p:nvPicPr>
          <p:cNvPr id="10" name="Picture 9" descr="A close up of a logo&#10;&#10;Description automatically generated">
            <a:extLst>
              <a:ext uri="{FF2B5EF4-FFF2-40B4-BE49-F238E27FC236}">
                <a16:creationId xmlns:a16="http://schemas.microsoft.com/office/drawing/2014/main" id="{837FCBC8-6EA3-405D-88D1-505948BF2C43}"/>
              </a:ext>
            </a:extLst>
          </p:cNvPr>
          <p:cNvPicPr>
            <a:picLocks noChangeAspect="1"/>
          </p:cNvPicPr>
          <p:nvPr/>
        </p:nvPicPr>
        <p:blipFill rotWithShape="1">
          <a:blip r:embed="rId2"/>
          <a:srcRect l="19894" t="6053" r="13016" b="8837"/>
          <a:stretch/>
        </p:blipFill>
        <p:spPr>
          <a:xfrm>
            <a:off x="3069772" y="1018903"/>
            <a:ext cx="4140926" cy="3677194"/>
          </a:xfrm>
          <a:prstGeom prst="rect">
            <a:avLst/>
          </a:prstGeom>
        </p:spPr>
      </p:pic>
      <p:cxnSp>
        <p:nvCxnSpPr>
          <p:cNvPr id="5" name="Straight Arrow Connector 4">
            <a:extLst>
              <a:ext uri="{FF2B5EF4-FFF2-40B4-BE49-F238E27FC236}">
                <a16:creationId xmlns:a16="http://schemas.microsoft.com/office/drawing/2014/main" id="{339736F3-279F-4840-80AE-4FD23C5B948C}"/>
              </a:ext>
            </a:extLst>
          </p:cNvPr>
          <p:cNvCxnSpPr/>
          <p:nvPr/>
        </p:nvCxnSpPr>
        <p:spPr>
          <a:xfrm flipV="1">
            <a:off x="3827417" y="2403566"/>
            <a:ext cx="0" cy="7707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707B93-C110-4C47-B243-4A5DFC809C31}"/>
              </a:ext>
            </a:extLst>
          </p:cNvPr>
          <p:cNvCxnSpPr>
            <a:cxnSpLocks/>
          </p:cNvCxnSpPr>
          <p:nvPr/>
        </p:nvCxnSpPr>
        <p:spPr>
          <a:xfrm flipH="1">
            <a:off x="4427218" y="2201636"/>
            <a:ext cx="198121" cy="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D5DF3F0-DF09-4522-99B6-F1F191FD73E7}"/>
              </a:ext>
            </a:extLst>
          </p:cNvPr>
          <p:cNvSpPr txBox="1"/>
          <p:nvPr/>
        </p:nvSpPr>
        <p:spPr>
          <a:xfrm>
            <a:off x="1985555" y="2642056"/>
            <a:ext cx="1569340" cy="215444"/>
          </a:xfrm>
          <a:prstGeom prst="rect">
            <a:avLst/>
          </a:prstGeom>
          <a:noFill/>
        </p:spPr>
        <p:txBody>
          <a:bodyPr wrap="none" lIns="0" tIns="0" rIns="0" bIns="0" rtlCol="0">
            <a:spAutoFit/>
          </a:bodyPr>
          <a:lstStyle/>
          <a:p>
            <a:pPr algn="l"/>
            <a:r>
              <a:rPr lang="en-US" sz="1400" b="1" dirty="0"/>
              <a:t>Full Metagenome?</a:t>
            </a:r>
          </a:p>
        </p:txBody>
      </p:sp>
      <p:cxnSp>
        <p:nvCxnSpPr>
          <p:cNvPr id="9" name="Straight Arrow Connector 8">
            <a:extLst>
              <a:ext uri="{FF2B5EF4-FFF2-40B4-BE49-F238E27FC236}">
                <a16:creationId xmlns:a16="http://schemas.microsoft.com/office/drawing/2014/main" id="{086280F8-865B-427E-836A-CDE1FEC03A16}"/>
              </a:ext>
            </a:extLst>
          </p:cNvPr>
          <p:cNvCxnSpPr>
            <a:cxnSpLocks/>
          </p:cNvCxnSpPr>
          <p:nvPr/>
        </p:nvCxnSpPr>
        <p:spPr>
          <a:xfrm flipH="1" flipV="1">
            <a:off x="4036423" y="2403566"/>
            <a:ext cx="668382" cy="11560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6ECE08B-EA81-4CB9-9D2C-F69A9541CEB4}"/>
              </a:ext>
            </a:extLst>
          </p:cNvPr>
          <p:cNvCxnSpPr>
            <a:cxnSpLocks/>
          </p:cNvCxnSpPr>
          <p:nvPr/>
        </p:nvCxnSpPr>
        <p:spPr>
          <a:xfrm flipH="1" flipV="1">
            <a:off x="4306389" y="2343788"/>
            <a:ext cx="1075508" cy="634543"/>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26701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F3EDE5-B214-4952-AE52-B2027625BB9E}"/>
              </a:ext>
            </a:extLst>
          </p:cNvPr>
          <p:cNvSpPr>
            <a:spLocks noGrp="1"/>
          </p:cNvSpPr>
          <p:nvPr>
            <p:ph type="dt" sz="half" idx="18"/>
          </p:nvPr>
        </p:nvSpPr>
        <p:spPr/>
        <p:txBody>
          <a:bodyPr/>
          <a:lstStyle/>
          <a:p>
            <a:fld id="{09DCE2DB-E4F8-0848-90C1-ACDCE2F38AD9}" type="datetime4">
              <a:rPr lang="en-US" smtClean="0"/>
              <a:t>May 18, 2020</a:t>
            </a:fld>
            <a:endParaRPr lang="en-US" dirty="0"/>
          </a:p>
        </p:txBody>
      </p:sp>
      <p:sp>
        <p:nvSpPr>
          <p:cNvPr id="3" name="Slide Number Placeholder 2">
            <a:extLst>
              <a:ext uri="{FF2B5EF4-FFF2-40B4-BE49-F238E27FC236}">
                <a16:creationId xmlns:a16="http://schemas.microsoft.com/office/drawing/2014/main" id="{48BB1C40-5076-410A-BBB7-06A965BB53CF}"/>
              </a:ext>
            </a:extLst>
          </p:cNvPr>
          <p:cNvSpPr>
            <a:spLocks noGrp="1"/>
          </p:cNvSpPr>
          <p:nvPr>
            <p:ph type="sldNum" sz="quarter" idx="19"/>
          </p:nvPr>
        </p:nvSpPr>
        <p:spPr/>
        <p:txBody>
          <a:bodyPr/>
          <a:lstStyle/>
          <a:p>
            <a:fld id="{B6238B5B-F19C-E947-A0BC-87BD7983F871}" type="slidenum">
              <a:rPr lang="en-US" smtClean="0"/>
              <a:pPr/>
              <a:t>140</a:t>
            </a:fld>
            <a:endParaRPr lang="en-US" dirty="0"/>
          </a:p>
        </p:txBody>
      </p:sp>
      <p:sp>
        <p:nvSpPr>
          <p:cNvPr id="4" name="Title 3">
            <a:extLst>
              <a:ext uri="{FF2B5EF4-FFF2-40B4-BE49-F238E27FC236}">
                <a16:creationId xmlns:a16="http://schemas.microsoft.com/office/drawing/2014/main" id="{F9353C2D-6919-4A2C-949C-50C51AECE995}"/>
              </a:ext>
            </a:extLst>
          </p:cNvPr>
          <p:cNvSpPr>
            <a:spLocks noGrp="1"/>
          </p:cNvSpPr>
          <p:nvPr>
            <p:ph type="title"/>
          </p:nvPr>
        </p:nvSpPr>
        <p:spPr>
          <a:xfrm>
            <a:off x="640079" y="369582"/>
            <a:ext cx="7772400" cy="387798"/>
          </a:xfrm>
        </p:spPr>
        <p:txBody>
          <a:bodyPr/>
          <a:lstStyle/>
          <a:p>
            <a:r>
              <a:rPr lang="en-US" dirty="0"/>
              <a:t>And We Do Not Want To Miss Them.</a:t>
            </a:r>
          </a:p>
        </p:txBody>
      </p:sp>
      <p:pic>
        <p:nvPicPr>
          <p:cNvPr id="10" name="Picture 9" descr="A close up of a logo&#10;&#10;Description automatically generated">
            <a:extLst>
              <a:ext uri="{FF2B5EF4-FFF2-40B4-BE49-F238E27FC236}">
                <a16:creationId xmlns:a16="http://schemas.microsoft.com/office/drawing/2014/main" id="{56CCA9C3-27BF-4BB9-8AD5-3EC257BBC123}"/>
              </a:ext>
            </a:extLst>
          </p:cNvPr>
          <p:cNvPicPr>
            <a:picLocks noChangeAspect="1"/>
          </p:cNvPicPr>
          <p:nvPr/>
        </p:nvPicPr>
        <p:blipFill rotWithShape="1">
          <a:blip r:embed="rId2"/>
          <a:srcRect l="33260" t="31327" r="35469" b="26505"/>
          <a:stretch/>
        </p:blipFill>
        <p:spPr>
          <a:xfrm>
            <a:off x="1783080" y="417812"/>
            <a:ext cx="4981970" cy="4702828"/>
          </a:xfrm>
          <a:prstGeom prst="rect">
            <a:avLst/>
          </a:prstGeom>
        </p:spPr>
      </p:pic>
      <p:sp>
        <p:nvSpPr>
          <p:cNvPr id="12" name="TextBox 11">
            <a:extLst>
              <a:ext uri="{FF2B5EF4-FFF2-40B4-BE49-F238E27FC236}">
                <a16:creationId xmlns:a16="http://schemas.microsoft.com/office/drawing/2014/main" id="{675BC639-A257-4630-B578-8D814CDF41DD}"/>
              </a:ext>
            </a:extLst>
          </p:cNvPr>
          <p:cNvSpPr txBox="1"/>
          <p:nvPr/>
        </p:nvSpPr>
        <p:spPr>
          <a:xfrm>
            <a:off x="3403734" y="2516635"/>
            <a:ext cx="1535677" cy="677108"/>
          </a:xfrm>
          <a:prstGeom prst="rect">
            <a:avLst/>
          </a:prstGeom>
          <a:noFill/>
        </p:spPr>
        <p:txBody>
          <a:bodyPr wrap="none" lIns="0" tIns="0" rIns="0" bIns="0" rtlCol="0">
            <a:spAutoFit/>
          </a:bodyPr>
          <a:lstStyle/>
          <a:p>
            <a:pPr algn="l"/>
            <a:r>
              <a:rPr lang="en-US" sz="4400" b="1" dirty="0">
                <a:solidFill>
                  <a:srgbClr val="00B050"/>
                </a:solidFill>
              </a:rPr>
              <a:t>REAL</a:t>
            </a:r>
          </a:p>
        </p:txBody>
      </p:sp>
      <p:sp>
        <p:nvSpPr>
          <p:cNvPr id="9" name="TextBox 8">
            <a:extLst>
              <a:ext uri="{FF2B5EF4-FFF2-40B4-BE49-F238E27FC236}">
                <a16:creationId xmlns:a16="http://schemas.microsoft.com/office/drawing/2014/main" id="{72E74FE7-C9D7-49A1-8F78-31DAFA0AA533}"/>
              </a:ext>
            </a:extLst>
          </p:cNvPr>
          <p:cNvSpPr txBox="1"/>
          <p:nvPr/>
        </p:nvSpPr>
        <p:spPr>
          <a:xfrm>
            <a:off x="3899034" y="1564135"/>
            <a:ext cx="1535677" cy="677108"/>
          </a:xfrm>
          <a:prstGeom prst="rect">
            <a:avLst/>
          </a:prstGeom>
          <a:noFill/>
        </p:spPr>
        <p:txBody>
          <a:bodyPr wrap="none" lIns="0" tIns="0" rIns="0" bIns="0" rtlCol="0">
            <a:spAutoFit/>
          </a:bodyPr>
          <a:lstStyle/>
          <a:p>
            <a:pPr algn="l"/>
            <a:r>
              <a:rPr lang="en-US" sz="4400" b="1" dirty="0">
                <a:solidFill>
                  <a:srgbClr val="00B050"/>
                </a:solidFill>
              </a:rPr>
              <a:t>REAL</a:t>
            </a:r>
          </a:p>
        </p:txBody>
      </p:sp>
      <p:sp>
        <p:nvSpPr>
          <p:cNvPr id="11" name="TextBox 10">
            <a:extLst>
              <a:ext uri="{FF2B5EF4-FFF2-40B4-BE49-F238E27FC236}">
                <a16:creationId xmlns:a16="http://schemas.microsoft.com/office/drawing/2014/main" id="{62C0AC2F-0B78-49FC-95F5-8C1B45E9C125}"/>
              </a:ext>
            </a:extLst>
          </p:cNvPr>
          <p:cNvSpPr txBox="1"/>
          <p:nvPr/>
        </p:nvSpPr>
        <p:spPr>
          <a:xfrm>
            <a:off x="4323972" y="3369966"/>
            <a:ext cx="1535677" cy="677108"/>
          </a:xfrm>
          <a:prstGeom prst="rect">
            <a:avLst/>
          </a:prstGeom>
          <a:noFill/>
        </p:spPr>
        <p:txBody>
          <a:bodyPr wrap="none" lIns="0" tIns="0" rIns="0" bIns="0" rtlCol="0">
            <a:spAutoFit/>
          </a:bodyPr>
          <a:lstStyle/>
          <a:p>
            <a:pPr algn="l"/>
            <a:r>
              <a:rPr lang="en-US" sz="4400" b="1" dirty="0">
                <a:solidFill>
                  <a:srgbClr val="00B050"/>
                </a:solidFill>
              </a:rPr>
              <a:t>REAL</a:t>
            </a:r>
          </a:p>
        </p:txBody>
      </p:sp>
    </p:spTree>
    <p:extLst>
      <p:ext uri="{BB962C8B-B14F-4D97-AF65-F5344CB8AC3E}">
        <p14:creationId xmlns:p14="http://schemas.microsoft.com/office/powerpoint/2010/main" val="22429691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00491F-B8B7-4545-BFF4-2CDC46F10AFC}"/>
              </a:ext>
            </a:extLst>
          </p:cNvPr>
          <p:cNvSpPr>
            <a:spLocks noGrp="1"/>
          </p:cNvSpPr>
          <p:nvPr>
            <p:ph type="body" sz="quarter" idx="13"/>
          </p:nvPr>
        </p:nvSpPr>
        <p:spPr>
          <a:xfrm>
            <a:off x="1097280" y="1554480"/>
            <a:ext cx="6926580" cy="430887"/>
          </a:xfrm>
        </p:spPr>
        <p:txBody>
          <a:bodyPr/>
          <a:lstStyle/>
          <a:p>
            <a:pPr algn="just"/>
            <a:r>
              <a:rPr lang="en-US" dirty="0"/>
              <a:t>Throw out amplicon sequences that lack strong statistical support for not being artifacts of sequencing.  Cost: potential loss of real sequence that was present at very low levels.</a:t>
            </a:r>
          </a:p>
        </p:txBody>
      </p:sp>
      <p:sp>
        <p:nvSpPr>
          <p:cNvPr id="3" name="Text Placeholder 2">
            <a:extLst>
              <a:ext uri="{FF2B5EF4-FFF2-40B4-BE49-F238E27FC236}">
                <a16:creationId xmlns:a16="http://schemas.microsoft.com/office/drawing/2014/main" id="{7454417E-496F-48E2-BB05-055BBBFA8BFC}"/>
              </a:ext>
            </a:extLst>
          </p:cNvPr>
          <p:cNvSpPr>
            <a:spLocks noGrp="1"/>
          </p:cNvSpPr>
          <p:nvPr>
            <p:ph type="body" sz="quarter" idx="15"/>
          </p:nvPr>
        </p:nvSpPr>
        <p:spPr/>
        <p:txBody>
          <a:bodyPr/>
          <a:lstStyle/>
          <a:p>
            <a:r>
              <a:rPr lang="en-US" dirty="0"/>
              <a:t>What is the statistical support for each sequence’s existence?</a:t>
            </a:r>
          </a:p>
        </p:txBody>
      </p:sp>
      <p:sp>
        <p:nvSpPr>
          <p:cNvPr id="4" name="Date Placeholder 3">
            <a:extLst>
              <a:ext uri="{FF2B5EF4-FFF2-40B4-BE49-F238E27FC236}">
                <a16:creationId xmlns:a16="http://schemas.microsoft.com/office/drawing/2014/main" id="{272217A4-1D4B-4FF3-9AD6-295002F3ECA5}"/>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28F730AA-8D2E-475B-B898-A1E0B1BE6059}"/>
              </a:ext>
            </a:extLst>
          </p:cNvPr>
          <p:cNvSpPr>
            <a:spLocks noGrp="1"/>
          </p:cNvSpPr>
          <p:nvPr>
            <p:ph type="sldNum" sz="quarter" idx="19"/>
          </p:nvPr>
        </p:nvSpPr>
        <p:spPr/>
        <p:txBody>
          <a:bodyPr/>
          <a:lstStyle/>
          <a:p>
            <a:fld id="{B6238B5B-F19C-E947-A0BC-87BD7983F871}" type="slidenum">
              <a:rPr lang="en-US" smtClean="0"/>
              <a:pPr/>
              <a:t>141</a:t>
            </a:fld>
            <a:endParaRPr lang="en-US" dirty="0"/>
          </a:p>
        </p:txBody>
      </p:sp>
      <p:sp>
        <p:nvSpPr>
          <p:cNvPr id="6" name="Title 5">
            <a:extLst>
              <a:ext uri="{FF2B5EF4-FFF2-40B4-BE49-F238E27FC236}">
                <a16:creationId xmlns:a16="http://schemas.microsoft.com/office/drawing/2014/main" id="{BC917E16-53FC-4FAE-BA43-ACD947ECB42A}"/>
              </a:ext>
            </a:extLst>
          </p:cNvPr>
          <p:cNvSpPr>
            <a:spLocks noGrp="1"/>
          </p:cNvSpPr>
          <p:nvPr>
            <p:ph type="title"/>
          </p:nvPr>
        </p:nvSpPr>
        <p:spPr/>
        <p:txBody>
          <a:bodyPr/>
          <a:lstStyle/>
          <a:p>
            <a:r>
              <a:rPr lang="en-US" dirty="0"/>
              <a:t>Amplicon Sequence Variant (ASV) Approach</a:t>
            </a:r>
          </a:p>
        </p:txBody>
      </p:sp>
      <p:sp>
        <p:nvSpPr>
          <p:cNvPr id="7" name="Text Placeholder 6">
            <a:extLst>
              <a:ext uri="{FF2B5EF4-FFF2-40B4-BE49-F238E27FC236}">
                <a16:creationId xmlns:a16="http://schemas.microsoft.com/office/drawing/2014/main" id="{C3D83CE5-8631-421A-BCFB-40DE9C06C4B8}"/>
              </a:ext>
            </a:extLst>
          </p:cNvPr>
          <p:cNvSpPr>
            <a:spLocks noGrp="1"/>
          </p:cNvSpPr>
          <p:nvPr>
            <p:ph type="body" sz="quarter" idx="21"/>
          </p:nvPr>
        </p:nvSpPr>
        <p:spPr>
          <a:xfrm>
            <a:off x="1097279" y="2135683"/>
            <a:ext cx="6858000" cy="2463238"/>
          </a:xfrm>
        </p:spPr>
        <p:txBody>
          <a:bodyPr/>
          <a:lstStyle/>
          <a:p>
            <a:r>
              <a:rPr lang="en-US" dirty="0"/>
              <a:t>Preprocess reads (demultiplex, etc.)</a:t>
            </a:r>
          </a:p>
          <a:p>
            <a:r>
              <a:rPr lang="en-US" dirty="0"/>
              <a:t>Trim and filter reads to retain highest possible quality sequence</a:t>
            </a:r>
          </a:p>
          <a:p>
            <a:r>
              <a:rPr lang="en-US" dirty="0"/>
              <a:t>Build an error model for forward and reverse reads</a:t>
            </a:r>
          </a:p>
          <a:p>
            <a:r>
              <a:rPr lang="en-US" dirty="0"/>
              <a:t>Merge forward and reverse reads into a single amplicon at an overlap region</a:t>
            </a:r>
          </a:p>
          <a:p>
            <a:r>
              <a:rPr lang="en-US" dirty="0"/>
              <a:t>Count occurrences of each exact amplicon</a:t>
            </a:r>
          </a:p>
          <a:p>
            <a:r>
              <a:rPr lang="en-US" dirty="0"/>
              <a:t>Use error model to determine support for rare amplicons based on the frequency</a:t>
            </a:r>
          </a:p>
          <a:p>
            <a:r>
              <a:rPr lang="en-US" dirty="0"/>
              <a:t>Eliminate poorly-supported amplicons</a:t>
            </a:r>
          </a:p>
          <a:p>
            <a:r>
              <a:rPr lang="en-US" dirty="0"/>
              <a:t>Conduct further analysis with exact amplicon sequences whose existence is robustly supported </a:t>
            </a:r>
          </a:p>
        </p:txBody>
      </p:sp>
    </p:spTree>
    <p:extLst>
      <p:ext uri="{BB962C8B-B14F-4D97-AF65-F5344CB8AC3E}">
        <p14:creationId xmlns:p14="http://schemas.microsoft.com/office/powerpoint/2010/main" val="333228697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54E526-5001-4FBD-A806-C45E964E8714}"/>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 name="Slide Number Placeholder 2">
            <a:extLst>
              <a:ext uri="{FF2B5EF4-FFF2-40B4-BE49-F238E27FC236}">
                <a16:creationId xmlns:a16="http://schemas.microsoft.com/office/drawing/2014/main" id="{D38F9F67-FA95-42BF-8306-91D3F5C8E3B7}"/>
              </a:ext>
            </a:extLst>
          </p:cNvPr>
          <p:cNvSpPr>
            <a:spLocks noGrp="1"/>
          </p:cNvSpPr>
          <p:nvPr>
            <p:ph type="sldNum" sz="quarter" idx="19"/>
          </p:nvPr>
        </p:nvSpPr>
        <p:spPr/>
        <p:txBody>
          <a:bodyPr/>
          <a:lstStyle/>
          <a:p>
            <a:fld id="{B6238B5B-F19C-E947-A0BC-87BD7983F871}" type="slidenum">
              <a:rPr lang="en-US" smtClean="0"/>
              <a:pPr/>
              <a:t>142</a:t>
            </a:fld>
            <a:endParaRPr lang="en-US" dirty="0"/>
          </a:p>
        </p:txBody>
      </p:sp>
      <p:sp>
        <p:nvSpPr>
          <p:cNvPr id="4" name="Text Placeholder 3">
            <a:extLst>
              <a:ext uri="{FF2B5EF4-FFF2-40B4-BE49-F238E27FC236}">
                <a16:creationId xmlns:a16="http://schemas.microsoft.com/office/drawing/2014/main" id="{52E60921-DEF2-4D30-8B7F-4C8667E9ABA5}"/>
              </a:ext>
            </a:extLst>
          </p:cNvPr>
          <p:cNvSpPr>
            <a:spLocks noGrp="1"/>
          </p:cNvSpPr>
          <p:nvPr>
            <p:ph type="body" sz="quarter" idx="20"/>
          </p:nvPr>
        </p:nvSpPr>
        <p:spPr>
          <a:xfrm>
            <a:off x="640079" y="2651760"/>
            <a:ext cx="7772400" cy="221599"/>
          </a:xfrm>
        </p:spPr>
        <p:txBody>
          <a:bodyPr/>
          <a:lstStyle/>
          <a:p>
            <a:r>
              <a:rPr lang="en-US" dirty="0"/>
              <a:t>Getting our sample data</a:t>
            </a:r>
          </a:p>
        </p:txBody>
      </p:sp>
    </p:spTree>
    <p:extLst>
      <p:ext uri="{BB962C8B-B14F-4D97-AF65-F5344CB8AC3E}">
        <p14:creationId xmlns:p14="http://schemas.microsoft.com/office/powerpoint/2010/main" val="34706266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763D69-7F53-4A9E-BB91-BF1B31B693F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C77D47BD-6647-4DB8-B955-0F8D0D069D6C}"/>
              </a:ext>
            </a:extLst>
          </p:cNvPr>
          <p:cNvSpPr>
            <a:spLocks noGrp="1"/>
          </p:cNvSpPr>
          <p:nvPr>
            <p:ph type="sldNum" sz="quarter" idx="19"/>
          </p:nvPr>
        </p:nvSpPr>
        <p:spPr/>
        <p:txBody>
          <a:bodyPr/>
          <a:lstStyle/>
          <a:p>
            <a:fld id="{B6238B5B-F19C-E947-A0BC-87BD7983F871}" type="slidenum">
              <a:rPr lang="en-US" smtClean="0"/>
              <a:pPr/>
              <a:t>143</a:t>
            </a:fld>
            <a:endParaRPr lang="en-US" dirty="0"/>
          </a:p>
        </p:txBody>
      </p:sp>
      <p:sp>
        <p:nvSpPr>
          <p:cNvPr id="6" name="Title 5">
            <a:extLst>
              <a:ext uri="{FF2B5EF4-FFF2-40B4-BE49-F238E27FC236}">
                <a16:creationId xmlns:a16="http://schemas.microsoft.com/office/drawing/2014/main" id="{D49DD68D-5D9A-4C4F-A14A-74D3BFB862CD}"/>
              </a:ext>
            </a:extLst>
          </p:cNvPr>
          <p:cNvSpPr>
            <a:spLocks noGrp="1"/>
          </p:cNvSpPr>
          <p:nvPr>
            <p:ph type="title"/>
          </p:nvPr>
        </p:nvSpPr>
        <p:spPr/>
        <p:txBody>
          <a:bodyPr/>
          <a:lstStyle/>
          <a:p>
            <a:r>
              <a:rPr lang="en-US" dirty="0"/>
              <a:t>Getting a Started</a:t>
            </a:r>
          </a:p>
        </p:txBody>
      </p:sp>
      <p:pic>
        <p:nvPicPr>
          <p:cNvPr id="7" name="Picture 6">
            <a:extLst>
              <a:ext uri="{FF2B5EF4-FFF2-40B4-BE49-F238E27FC236}">
                <a16:creationId xmlns:a16="http://schemas.microsoft.com/office/drawing/2014/main" id="{09B6D22C-CBC8-45F4-B421-1156EAECA4F5}"/>
              </a:ext>
            </a:extLst>
          </p:cNvPr>
          <p:cNvPicPr>
            <a:picLocks noChangeAspect="1"/>
          </p:cNvPicPr>
          <p:nvPr/>
        </p:nvPicPr>
        <p:blipFill rotWithShape="1">
          <a:blip r:embed="rId2"/>
          <a:srcRect b="1602"/>
          <a:stretch/>
        </p:blipFill>
        <p:spPr>
          <a:xfrm>
            <a:off x="907857" y="899159"/>
            <a:ext cx="7328286" cy="3814303"/>
          </a:xfrm>
          <a:prstGeom prst="rect">
            <a:avLst/>
          </a:prstGeom>
        </p:spPr>
      </p:pic>
      <p:sp>
        <p:nvSpPr>
          <p:cNvPr id="8" name="Rectangle 7">
            <a:extLst>
              <a:ext uri="{FF2B5EF4-FFF2-40B4-BE49-F238E27FC236}">
                <a16:creationId xmlns:a16="http://schemas.microsoft.com/office/drawing/2014/main" id="{B9D9D50A-5823-4C74-8207-B5718DC32001}"/>
              </a:ext>
            </a:extLst>
          </p:cNvPr>
          <p:cNvSpPr/>
          <p:nvPr/>
        </p:nvSpPr>
        <p:spPr>
          <a:xfrm>
            <a:off x="4671060" y="899159"/>
            <a:ext cx="3192780" cy="205741"/>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Arrow: Left 3">
            <a:extLst>
              <a:ext uri="{FF2B5EF4-FFF2-40B4-BE49-F238E27FC236}">
                <a16:creationId xmlns:a16="http://schemas.microsoft.com/office/drawing/2014/main" id="{99F37696-514C-45CA-9CDA-CB21758B1B6F}"/>
              </a:ext>
            </a:extLst>
          </p:cNvPr>
          <p:cNvSpPr/>
          <p:nvPr/>
        </p:nvSpPr>
        <p:spPr>
          <a:xfrm>
            <a:off x="5763172" y="4343005"/>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29AE6AD6-42AD-4EEE-A7BB-702A3553982E}"/>
              </a:ext>
            </a:extLst>
          </p:cNvPr>
          <p:cNvSpPr/>
          <p:nvPr/>
        </p:nvSpPr>
        <p:spPr>
          <a:xfrm>
            <a:off x="3743434" y="4528430"/>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128428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763D69-7F53-4A9E-BB91-BF1B31B693F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C77D47BD-6647-4DB8-B955-0F8D0D069D6C}"/>
              </a:ext>
            </a:extLst>
          </p:cNvPr>
          <p:cNvSpPr>
            <a:spLocks noGrp="1"/>
          </p:cNvSpPr>
          <p:nvPr>
            <p:ph type="sldNum" sz="quarter" idx="19"/>
          </p:nvPr>
        </p:nvSpPr>
        <p:spPr/>
        <p:txBody>
          <a:bodyPr/>
          <a:lstStyle/>
          <a:p>
            <a:fld id="{B6238B5B-F19C-E947-A0BC-87BD7983F871}" type="slidenum">
              <a:rPr lang="en-US" smtClean="0"/>
              <a:pPr/>
              <a:t>144</a:t>
            </a:fld>
            <a:endParaRPr lang="en-US" dirty="0"/>
          </a:p>
        </p:txBody>
      </p:sp>
      <p:sp>
        <p:nvSpPr>
          <p:cNvPr id="6" name="Title 5">
            <a:extLst>
              <a:ext uri="{FF2B5EF4-FFF2-40B4-BE49-F238E27FC236}">
                <a16:creationId xmlns:a16="http://schemas.microsoft.com/office/drawing/2014/main" id="{D49DD68D-5D9A-4C4F-A14A-74D3BFB862CD}"/>
              </a:ext>
            </a:extLst>
          </p:cNvPr>
          <p:cNvSpPr>
            <a:spLocks noGrp="1"/>
          </p:cNvSpPr>
          <p:nvPr>
            <p:ph type="title"/>
          </p:nvPr>
        </p:nvSpPr>
        <p:spPr/>
        <p:txBody>
          <a:bodyPr/>
          <a:lstStyle/>
          <a:p>
            <a:r>
              <a:rPr lang="en-US" dirty="0"/>
              <a:t>Getting a Started</a:t>
            </a:r>
          </a:p>
        </p:txBody>
      </p:sp>
      <p:grpSp>
        <p:nvGrpSpPr>
          <p:cNvPr id="5" name="Group 4">
            <a:extLst>
              <a:ext uri="{FF2B5EF4-FFF2-40B4-BE49-F238E27FC236}">
                <a16:creationId xmlns:a16="http://schemas.microsoft.com/office/drawing/2014/main" id="{C04DD126-ED7A-4F0D-820B-BE613060EEB3}"/>
              </a:ext>
            </a:extLst>
          </p:cNvPr>
          <p:cNvGrpSpPr/>
          <p:nvPr/>
        </p:nvGrpSpPr>
        <p:grpSpPr>
          <a:xfrm>
            <a:off x="321337" y="1222704"/>
            <a:ext cx="7686061" cy="2552174"/>
            <a:chOff x="108742" y="963121"/>
            <a:chExt cx="8963706" cy="2976419"/>
          </a:xfrm>
        </p:grpSpPr>
        <p:pic>
          <p:nvPicPr>
            <p:cNvPr id="4" name="Picture 3">
              <a:extLst>
                <a:ext uri="{FF2B5EF4-FFF2-40B4-BE49-F238E27FC236}">
                  <a16:creationId xmlns:a16="http://schemas.microsoft.com/office/drawing/2014/main" id="{EB98887D-F528-46CD-A59B-5FF20E96691E}"/>
                </a:ext>
              </a:extLst>
            </p:cNvPr>
            <p:cNvPicPr>
              <a:picLocks noChangeAspect="1"/>
            </p:cNvPicPr>
            <p:nvPr/>
          </p:nvPicPr>
          <p:blipFill rotWithShape="1">
            <a:blip r:embed="rId2"/>
            <a:srcRect r="25574"/>
            <a:stretch/>
          </p:blipFill>
          <p:spPr>
            <a:xfrm>
              <a:off x="108742" y="963121"/>
              <a:ext cx="8963706" cy="2976419"/>
            </a:xfrm>
            <a:prstGeom prst="rect">
              <a:avLst/>
            </a:prstGeom>
          </p:spPr>
        </p:pic>
        <p:sp>
          <p:nvSpPr>
            <p:cNvPr id="8" name="Rectangle 7">
              <a:extLst>
                <a:ext uri="{FF2B5EF4-FFF2-40B4-BE49-F238E27FC236}">
                  <a16:creationId xmlns:a16="http://schemas.microsoft.com/office/drawing/2014/main" id="{B9D9D50A-5823-4C74-8207-B5718DC32001}"/>
                </a:ext>
              </a:extLst>
            </p:cNvPr>
            <p:cNvSpPr/>
            <p:nvPr/>
          </p:nvSpPr>
          <p:spPr>
            <a:xfrm>
              <a:off x="108742" y="1203960"/>
              <a:ext cx="8963706" cy="27432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Arrow: Left 8">
            <a:extLst>
              <a:ext uri="{FF2B5EF4-FFF2-40B4-BE49-F238E27FC236}">
                <a16:creationId xmlns:a16="http://schemas.microsoft.com/office/drawing/2014/main" id="{3D30425B-41FB-4956-BD27-265ACDF9D682}"/>
              </a:ext>
            </a:extLst>
          </p:cNvPr>
          <p:cNvSpPr/>
          <p:nvPr/>
        </p:nvSpPr>
        <p:spPr>
          <a:xfrm>
            <a:off x="7956331" y="1223474"/>
            <a:ext cx="648138"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29FEFCF8-9263-4428-B142-BA28320CC73E}"/>
              </a:ext>
            </a:extLst>
          </p:cNvPr>
          <p:cNvSpPr/>
          <p:nvPr/>
        </p:nvSpPr>
        <p:spPr>
          <a:xfrm>
            <a:off x="5414579" y="1662682"/>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83059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564580A-2915-432B-BF3F-090BCDFE2197}"/>
              </a:ext>
            </a:extLst>
          </p:cNvPr>
          <p:cNvPicPr>
            <a:picLocks noChangeAspect="1"/>
          </p:cNvPicPr>
          <p:nvPr/>
        </p:nvPicPr>
        <p:blipFill>
          <a:blip r:embed="rId2"/>
          <a:stretch>
            <a:fillRect/>
          </a:stretch>
        </p:blipFill>
        <p:spPr>
          <a:xfrm>
            <a:off x="1188194" y="871088"/>
            <a:ext cx="5019916" cy="3879746"/>
          </a:xfrm>
          <a:prstGeom prst="rect">
            <a:avLst/>
          </a:prstGeom>
        </p:spPr>
      </p:pic>
      <p:sp>
        <p:nvSpPr>
          <p:cNvPr id="2" name="Date Placeholder 1">
            <a:extLst>
              <a:ext uri="{FF2B5EF4-FFF2-40B4-BE49-F238E27FC236}">
                <a16:creationId xmlns:a16="http://schemas.microsoft.com/office/drawing/2014/main" id="{28E681E5-6ECB-47B1-8AE9-42A179829850}"/>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C363938C-0DA0-48F5-990B-20D975951C53}"/>
              </a:ext>
            </a:extLst>
          </p:cNvPr>
          <p:cNvSpPr>
            <a:spLocks noGrp="1"/>
          </p:cNvSpPr>
          <p:nvPr>
            <p:ph type="sldNum" sz="quarter" idx="19"/>
          </p:nvPr>
        </p:nvSpPr>
        <p:spPr/>
        <p:txBody>
          <a:bodyPr/>
          <a:lstStyle/>
          <a:p>
            <a:fld id="{B6238B5B-F19C-E947-A0BC-87BD7983F871}" type="slidenum">
              <a:rPr lang="en-US" smtClean="0"/>
              <a:pPr/>
              <a:t>145</a:t>
            </a:fld>
            <a:endParaRPr lang="en-US" dirty="0"/>
          </a:p>
        </p:txBody>
      </p:sp>
      <p:sp>
        <p:nvSpPr>
          <p:cNvPr id="6" name="Title 5">
            <a:extLst>
              <a:ext uri="{FF2B5EF4-FFF2-40B4-BE49-F238E27FC236}">
                <a16:creationId xmlns:a16="http://schemas.microsoft.com/office/drawing/2014/main" id="{ED6EA206-BFDE-4260-B1BF-935BAB6D2660}"/>
              </a:ext>
            </a:extLst>
          </p:cNvPr>
          <p:cNvSpPr>
            <a:spLocks noGrp="1"/>
          </p:cNvSpPr>
          <p:nvPr>
            <p:ph type="title"/>
          </p:nvPr>
        </p:nvSpPr>
        <p:spPr/>
        <p:txBody>
          <a:bodyPr/>
          <a:lstStyle/>
          <a:p>
            <a:r>
              <a:rPr lang="en-US" dirty="0"/>
              <a:t>Install </a:t>
            </a:r>
            <a:r>
              <a:rPr lang="en-US" dirty="0" err="1"/>
              <a:t>BioConductor</a:t>
            </a:r>
            <a:endParaRPr lang="en-US" dirty="0"/>
          </a:p>
        </p:txBody>
      </p:sp>
      <p:sp>
        <p:nvSpPr>
          <p:cNvPr id="8" name="Arrow: Left 7">
            <a:extLst>
              <a:ext uri="{FF2B5EF4-FFF2-40B4-BE49-F238E27FC236}">
                <a16:creationId xmlns:a16="http://schemas.microsoft.com/office/drawing/2014/main" id="{AABF40B9-2291-4010-956C-45F8BE693BE1}"/>
              </a:ext>
            </a:extLst>
          </p:cNvPr>
          <p:cNvSpPr/>
          <p:nvPr/>
        </p:nvSpPr>
        <p:spPr>
          <a:xfrm>
            <a:off x="3717159" y="857076"/>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8A06259C-09A5-4FFA-BBE7-8965BD0C30D6}"/>
              </a:ext>
            </a:extLst>
          </p:cNvPr>
          <p:cNvSpPr/>
          <p:nvPr/>
        </p:nvSpPr>
        <p:spPr>
          <a:xfrm>
            <a:off x="2610069" y="1844084"/>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4411FB3A-D771-4B0F-AA71-C7369053A056}"/>
              </a:ext>
            </a:extLst>
          </p:cNvPr>
          <p:cNvSpPr/>
          <p:nvPr/>
        </p:nvSpPr>
        <p:spPr>
          <a:xfrm>
            <a:off x="3345794" y="4288131"/>
            <a:ext cx="3244192"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760B722F-1F30-499A-BD86-BCD02CEA864B}"/>
              </a:ext>
            </a:extLst>
          </p:cNvPr>
          <p:cNvSpPr txBox="1"/>
          <p:nvPr/>
        </p:nvSpPr>
        <p:spPr>
          <a:xfrm>
            <a:off x="6649037" y="3960114"/>
            <a:ext cx="2039007" cy="861774"/>
          </a:xfrm>
          <a:prstGeom prst="rect">
            <a:avLst/>
          </a:prstGeom>
          <a:noFill/>
        </p:spPr>
        <p:txBody>
          <a:bodyPr wrap="square" lIns="0" tIns="0" rIns="0" bIns="0" rtlCol="0">
            <a:spAutoFit/>
          </a:bodyPr>
          <a:lstStyle/>
          <a:p>
            <a:pPr algn="l"/>
            <a:r>
              <a:rPr lang="en-US" sz="1400" dirty="0"/>
              <a:t>Answer “yes” to questions about installation location if asked</a:t>
            </a:r>
          </a:p>
        </p:txBody>
      </p:sp>
    </p:spTree>
    <p:extLst>
      <p:ext uri="{BB962C8B-B14F-4D97-AF65-F5344CB8AC3E}">
        <p14:creationId xmlns:p14="http://schemas.microsoft.com/office/powerpoint/2010/main" val="40990120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C5C48-E0CE-407B-BF94-31A20D128965}"/>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8E7E1FE9-AC62-45F6-9E68-05EB3AFBE84F}"/>
              </a:ext>
            </a:extLst>
          </p:cNvPr>
          <p:cNvSpPr>
            <a:spLocks noGrp="1"/>
          </p:cNvSpPr>
          <p:nvPr>
            <p:ph type="sldNum" sz="quarter" idx="19"/>
          </p:nvPr>
        </p:nvSpPr>
        <p:spPr/>
        <p:txBody>
          <a:bodyPr/>
          <a:lstStyle/>
          <a:p>
            <a:fld id="{B6238B5B-F19C-E947-A0BC-87BD7983F871}" type="slidenum">
              <a:rPr lang="en-US" smtClean="0"/>
              <a:pPr/>
              <a:t>146</a:t>
            </a:fld>
            <a:endParaRPr lang="en-US" dirty="0"/>
          </a:p>
        </p:txBody>
      </p:sp>
      <p:sp>
        <p:nvSpPr>
          <p:cNvPr id="6" name="Title 5">
            <a:extLst>
              <a:ext uri="{FF2B5EF4-FFF2-40B4-BE49-F238E27FC236}">
                <a16:creationId xmlns:a16="http://schemas.microsoft.com/office/drawing/2014/main" id="{0D2B3455-7FFF-40BE-A425-70923368AB43}"/>
              </a:ext>
            </a:extLst>
          </p:cNvPr>
          <p:cNvSpPr>
            <a:spLocks noGrp="1"/>
          </p:cNvSpPr>
          <p:nvPr>
            <p:ph type="title"/>
          </p:nvPr>
        </p:nvSpPr>
        <p:spPr/>
        <p:txBody>
          <a:bodyPr/>
          <a:lstStyle/>
          <a:p>
            <a:r>
              <a:rPr lang="en-US" dirty="0"/>
              <a:t>Install DADA2</a:t>
            </a:r>
          </a:p>
        </p:txBody>
      </p:sp>
      <p:pic>
        <p:nvPicPr>
          <p:cNvPr id="4" name="Picture 3">
            <a:extLst>
              <a:ext uri="{FF2B5EF4-FFF2-40B4-BE49-F238E27FC236}">
                <a16:creationId xmlns:a16="http://schemas.microsoft.com/office/drawing/2014/main" id="{44E5E304-B02A-423F-A800-42F35A221303}"/>
              </a:ext>
            </a:extLst>
          </p:cNvPr>
          <p:cNvPicPr>
            <a:picLocks noChangeAspect="1"/>
          </p:cNvPicPr>
          <p:nvPr/>
        </p:nvPicPr>
        <p:blipFill>
          <a:blip r:embed="rId2"/>
          <a:stretch>
            <a:fillRect/>
          </a:stretch>
        </p:blipFill>
        <p:spPr>
          <a:xfrm>
            <a:off x="1453932" y="908607"/>
            <a:ext cx="4720662" cy="3843868"/>
          </a:xfrm>
          <a:prstGeom prst="rect">
            <a:avLst/>
          </a:prstGeom>
        </p:spPr>
      </p:pic>
      <p:sp>
        <p:nvSpPr>
          <p:cNvPr id="8" name="Arrow: Left 7">
            <a:extLst>
              <a:ext uri="{FF2B5EF4-FFF2-40B4-BE49-F238E27FC236}">
                <a16:creationId xmlns:a16="http://schemas.microsoft.com/office/drawing/2014/main" id="{4423E596-9D79-4598-888E-397086805BB7}"/>
              </a:ext>
            </a:extLst>
          </p:cNvPr>
          <p:cNvSpPr/>
          <p:nvPr/>
        </p:nvSpPr>
        <p:spPr>
          <a:xfrm>
            <a:off x="2287752" y="1741213"/>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1A6AC852-41EF-4C77-9398-F965BC845485}"/>
              </a:ext>
            </a:extLst>
          </p:cNvPr>
          <p:cNvSpPr/>
          <p:nvPr/>
        </p:nvSpPr>
        <p:spPr>
          <a:xfrm>
            <a:off x="4326758" y="4254950"/>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31015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C64795-EE3C-433A-B7A6-8B09FB3D703D}"/>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5A73BFEF-827C-44DD-A183-5392A10A5D33}"/>
              </a:ext>
            </a:extLst>
          </p:cNvPr>
          <p:cNvSpPr>
            <a:spLocks noGrp="1"/>
          </p:cNvSpPr>
          <p:nvPr>
            <p:ph type="sldNum" sz="quarter" idx="19"/>
          </p:nvPr>
        </p:nvSpPr>
        <p:spPr/>
        <p:txBody>
          <a:bodyPr/>
          <a:lstStyle/>
          <a:p>
            <a:fld id="{B6238B5B-F19C-E947-A0BC-87BD7983F871}" type="slidenum">
              <a:rPr lang="en-US" smtClean="0"/>
              <a:pPr/>
              <a:t>147</a:t>
            </a:fld>
            <a:endParaRPr lang="en-US" dirty="0"/>
          </a:p>
        </p:txBody>
      </p:sp>
      <p:sp>
        <p:nvSpPr>
          <p:cNvPr id="6" name="Title 5">
            <a:extLst>
              <a:ext uri="{FF2B5EF4-FFF2-40B4-BE49-F238E27FC236}">
                <a16:creationId xmlns:a16="http://schemas.microsoft.com/office/drawing/2014/main" id="{1CFB7867-70EF-4230-859B-E02A3B2F31B3}"/>
              </a:ext>
            </a:extLst>
          </p:cNvPr>
          <p:cNvSpPr>
            <a:spLocks noGrp="1"/>
          </p:cNvSpPr>
          <p:nvPr>
            <p:ph type="title"/>
          </p:nvPr>
        </p:nvSpPr>
        <p:spPr/>
        <p:txBody>
          <a:bodyPr/>
          <a:lstStyle/>
          <a:p>
            <a:r>
              <a:rPr lang="en-US" dirty="0"/>
              <a:t>…it’s </a:t>
            </a:r>
            <a:r>
              <a:rPr lang="en-US" dirty="0" err="1"/>
              <a:t>gonna</a:t>
            </a:r>
            <a:r>
              <a:rPr lang="en-US" dirty="0"/>
              <a:t> take a while</a:t>
            </a:r>
          </a:p>
        </p:txBody>
      </p:sp>
      <p:pic>
        <p:nvPicPr>
          <p:cNvPr id="7" name="Picture 6">
            <a:extLst>
              <a:ext uri="{FF2B5EF4-FFF2-40B4-BE49-F238E27FC236}">
                <a16:creationId xmlns:a16="http://schemas.microsoft.com/office/drawing/2014/main" id="{369FC2EB-78BF-4A97-8752-B60AE2A9EDCC}"/>
              </a:ext>
            </a:extLst>
          </p:cNvPr>
          <p:cNvPicPr>
            <a:picLocks noChangeAspect="1"/>
          </p:cNvPicPr>
          <p:nvPr/>
        </p:nvPicPr>
        <p:blipFill>
          <a:blip r:embed="rId2"/>
          <a:stretch>
            <a:fillRect/>
          </a:stretch>
        </p:blipFill>
        <p:spPr>
          <a:xfrm>
            <a:off x="1087746" y="1031369"/>
            <a:ext cx="6968507" cy="3526615"/>
          </a:xfrm>
          <a:prstGeom prst="rect">
            <a:avLst/>
          </a:prstGeom>
        </p:spPr>
      </p:pic>
    </p:spTree>
    <p:extLst>
      <p:ext uri="{BB962C8B-B14F-4D97-AF65-F5344CB8AC3E}">
        <p14:creationId xmlns:p14="http://schemas.microsoft.com/office/powerpoint/2010/main" val="18830529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9E843-DAD2-48CE-BAE8-9A203A81B7D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5DA94B3-1D55-4F2F-BE14-1DA2A1163D8D}"/>
              </a:ext>
            </a:extLst>
          </p:cNvPr>
          <p:cNvSpPr>
            <a:spLocks noGrp="1"/>
          </p:cNvSpPr>
          <p:nvPr>
            <p:ph type="sldNum" sz="quarter" idx="19"/>
          </p:nvPr>
        </p:nvSpPr>
        <p:spPr/>
        <p:txBody>
          <a:bodyPr/>
          <a:lstStyle/>
          <a:p>
            <a:fld id="{B6238B5B-F19C-E947-A0BC-87BD7983F871}" type="slidenum">
              <a:rPr lang="en-US" smtClean="0"/>
              <a:pPr/>
              <a:t>148</a:t>
            </a:fld>
            <a:endParaRPr lang="en-US" dirty="0"/>
          </a:p>
        </p:txBody>
      </p:sp>
      <p:sp>
        <p:nvSpPr>
          <p:cNvPr id="6" name="Title 5">
            <a:extLst>
              <a:ext uri="{FF2B5EF4-FFF2-40B4-BE49-F238E27FC236}">
                <a16:creationId xmlns:a16="http://schemas.microsoft.com/office/drawing/2014/main" id="{7464816E-A3A3-4769-A1B4-230F8220176D}"/>
              </a:ext>
            </a:extLst>
          </p:cNvPr>
          <p:cNvSpPr>
            <a:spLocks noGrp="1"/>
          </p:cNvSpPr>
          <p:nvPr>
            <p:ph type="title"/>
          </p:nvPr>
        </p:nvSpPr>
        <p:spPr/>
        <p:txBody>
          <a:bodyPr/>
          <a:lstStyle/>
          <a:p>
            <a:r>
              <a:rPr lang="en-US" dirty="0"/>
              <a:t>Set “path” to Where the Sequences Are</a:t>
            </a:r>
          </a:p>
        </p:txBody>
      </p:sp>
      <p:pic>
        <p:nvPicPr>
          <p:cNvPr id="7" name="Picture 6">
            <a:extLst>
              <a:ext uri="{FF2B5EF4-FFF2-40B4-BE49-F238E27FC236}">
                <a16:creationId xmlns:a16="http://schemas.microsoft.com/office/drawing/2014/main" id="{B89C3F31-1376-456B-A955-FE6BAFDA3F15}"/>
              </a:ext>
            </a:extLst>
          </p:cNvPr>
          <p:cNvPicPr>
            <a:picLocks noChangeAspect="1"/>
          </p:cNvPicPr>
          <p:nvPr/>
        </p:nvPicPr>
        <p:blipFill>
          <a:blip r:embed="rId2"/>
          <a:stretch>
            <a:fillRect/>
          </a:stretch>
        </p:blipFill>
        <p:spPr>
          <a:xfrm>
            <a:off x="279864" y="1931986"/>
            <a:ext cx="8132615" cy="1371765"/>
          </a:xfrm>
          <a:prstGeom prst="rect">
            <a:avLst/>
          </a:prstGeom>
        </p:spPr>
      </p:pic>
      <p:sp>
        <p:nvSpPr>
          <p:cNvPr id="8" name="Arrow: Left 7">
            <a:extLst>
              <a:ext uri="{FF2B5EF4-FFF2-40B4-BE49-F238E27FC236}">
                <a16:creationId xmlns:a16="http://schemas.microsoft.com/office/drawing/2014/main" id="{69D6139E-9B6E-44A5-BAB1-801BDC3D7780}"/>
              </a:ext>
            </a:extLst>
          </p:cNvPr>
          <p:cNvSpPr/>
          <p:nvPr/>
        </p:nvSpPr>
        <p:spPr>
          <a:xfrm>
            <a:off x="5262179" y="1931986"/>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DD43612D-4E77-44F6-B713-35074EBD54D6}"/>
              </a:ext>
            </a:extLst>
          </p:cNvPr>
          <p:cNvSpPr/>
          <p:nvPr/>
        </p:nvSpPr>
        <p:spPr>
          <a:xfrm>
            <a:off x="2333297" y="2165130"/>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91D29A32-C498-4677-BEF1-1C37B1326920}"/>
              </a:ext>
            </a:extLst>
          </p:cNvPr>
          <p:cNvSpPr txBox="1"/>
          <p:nvPr/>
        </p:nvSpPr>
        <p:spPr>
          <a:xfrm>
            <a:off x="2221187" y="1116098"/>
            <a:ext cx="2834109" cy="215444"/>
          </a:xfrm>
          <a:prstGeom prst="rect">
            <a:avLst/>
          </a:prstGeom>
          <a:noFill/>
        </p:spPr>
        <p:txBody>
          <a:bodyPr wrap="none" lIns="0" tIns="0" rIns="0" bIns="0" rtlCol="0">
            <a:spAutoFit/>
          </a:bodyPr>
          <a:lstStyle/>
          <a:p>
            <a:pPr algn="l"/>
            <a:r>
              <a:rPr lang="en-US" sz="1400" b="1" dirty="0"/>
              <a:t>Use your own scratch folder here</a:t>
            </a:r>
          </a:p>
        </p:txBody>
      </p:sp>
      <p:sp>
        <p:nvSpPr>
          <p:cNvPr id="11" name="Arrow: Left 10">
            <a:extLst>
              <a:ext uri="{FF2B5EF4-FFF2-40B4-BE49-F238E27FC236}">
                <a16:creationId xmlns:a16="http://schemas.microsoft.com/office/drawing/2014/main" id="{CEB5D3D6-2756-4088-9D91-123C577CCB51}"/>
              </a:ext>
            </a:extLst>
          </p:cNvPr>
          <p:cNvSpPr/>
          <p:nvPr/>
        </p:nvSpPr>
        <p:spPr>
          <a:xfrm rot="16200000">
            <a:off x="2704901" y="1292124"/>
            <a:ext cx="483392" cy="679280"/>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0000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9E843-DAD2-48CE-BAE8-9A203A81B7D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5DA94B3-1D55-4F2F-BE14-1DA2A1163D8D}"/>
              </a:ext>
            </a:extLst>
          </p:cNvPr>
          <p:cNvSpPr>
            <a:spLocks noGrp="1"/>
          </p:cNvSpPr>
          <p:nvPr>
            <p:ph type="sldNum" sz="quarter" idx="19"/>
          </p:nvPr>
        </p:nvSpPr>
        <p:spPr/>
        <p:txBody>
          <a:bodyPr/>
          <a:lstStyle/>
          <a:p>
            <a:fld id="{B6238B5B-F19C-E947-A0BC-87BD7983F871}" type="slidenum">
              <a:rPr lang="en-US" smtClean="0"/>
              <a:pPr/>
              <a:t>149</a:t>
            </a:fld>
            <a:endParaRPr lang="en-US" dirty="0"/>
          </a:p>
        </p:txBody>
      </p:sp>
      <p:sp>
        <p:nvSpPr>
          <p:cNvPr id="6" name="Title 5">
            <a:extLst>
              <a:ext uri="{FF2B5EF4-FFF2-40B4-BE49-F238E27FC236}">
                <a16:creationId xmlns:a16="http://schemas.microsoft.com/office/drawing/2014/main" id="{7464816E-A3A3-4769-A1B4-230F8220176D}"/>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89C3F31-1376-456B-A955-FE6BAFDA3F15}"/>
              </a:ext>
            </a:extLst>
          </p:cNvPr>
          <p:cNvPicPr>
            <a:picLocks noChangeAspect="1"/>
          </p:cNvPicPr>
          <p:nvPr/>
        </p:nvPicPr>
        <p:blipFill>
          <a:blip r:embed="rId2"/>
          <a:stretch>
            <a:fillRect/>
          </a:stretch>
        </p:blipFill>
        <p:spPr>
          <a:xfrm>
            <a:off x="279864" y="1931986"/>
            <a:ext cx="8132615" cy="1371765"/>
          </a:xfrm>
          <a:prstGeom prst="rect">
            <a:avLst/>
          </a:prstGeom>
        </p:spPr>
      </p:pic>
      <p:sp>
        <p:nvSpPr>
          <p:cNvPr id="8" name="Arrow: Left 7">
            <a:extLst>
              <a:ext uri="{FF2B5EF4-FFF2-40B4-BE49-F238E27FC236}">
                <a16:creationId xmlns:a16="http://schemas.microsoft.com/office/drawing/2014/main" id="{69D6139E-9B6E-44A5-BAB1-801BDC3D7780}"/>
              </a:ext>
            </a:extLst>
          </p:cNvPr>
          <p:cNvSpPr/>
          <p:nvPr/>
        </p:nvSpPr>
        <p:spPr>
          <a:xfrm>
            <a:off x="5262179" y="1931986"/>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DD43612D-4E77-44F6-B713-35074EBD54D6}"/>
              </a:ext>
            </a:extLst>
          </p:cNvPr>
          <p:cNvSpPr/>
          <p:nvPr/>
        </p:nvSpPr>
        <p:spPr>
          <a:xfrm>
            <a:off x="2333297" y="2165130"/>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4190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15</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Metagenome </a:t>
            </a:r>
            <a:r>
              <a:rPr lang="en-US" i="1" dirty="0"/>
              <a:t>vs.</a:t>
            </a:r>
            <a:r>
              <a:rPr lang="en-US" dirty="0"/>
              <a:t> Microbiome</a:t>
            </a:r>
          </a:p>
        </p:txBody>
      </p:sp>
      <p:pic>
        <p:nvPicPr>
          <p:cNvPr id="10" name="Picture 9" descr="A close up of a logo&#10;&#10;Description automatically generated">
            <a:extLst>
              <a:ext uri="{FF2B5EF4-FFF2-40B4-BE49-F238E27FC236}">
                <a16:creationId xmlns:a16="http://schemas.microsoft.com/office/drawing/2014/main" id="{837FCBC8-6EA3-405D-88D1-505948BF2C43}"/>
              </a:ext>
            </a:extLst>
          </p:cNvPr>
          <p:cNvPicPr>
            <a:picLocks noChangeAspect="1"/>
          </p:cNvPicPr>
          <p:nvPr/>
        </p:nvPicPr>
        <p:blipFill rotWithShape="1">
          <a:blip r:embed="rId2"/>
          <a:srcRect l="19894" t="6053" r="13016" b="8837"/>
          <a:stretch/>
        </p:blipFill>
        <p:spPr>
          <a:xfrm>
            <a:off x="3069772" y="1018903"/>
            <a:ext cx="4140926" cy="3677194"/>
          </a:xfrm>
          <a:prstGeom prst="rect">
            <a:avLst/>
          </a:prstGeom>
        </p:spPr>
      </p:pic>
      <p:cxnSp>
        <p:nvCxnSpPr>
          <p:cNvPr id="5" name="Straight Arrow Connector 4">
            <a:extLst>
              <a:ext uri="{FF2B5EF4-FFF2-40B4-BE49-F238E27FC236}">
                <a16:creationId xmlns:a16="http://schemas.microsoft.com/office/drawing/2014/main" id="{339736F3-279F-4840-80AE-4FD23C5B948C}"/>
              </a:ext>
            </a:extLst>
          </p:cNvPr>
          <p:cNvCxnSpPr/>
          <p:nvPr/>
        </p:nvCxnSpPr>
        <p:spPr>
          <a:xfrm flipV="1">
            <a:off x="3827417" y="2403566"/>
            <a:ext cx="0" cy="7707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707B93-C110-4C47-B243-4A5DFC809C31}"/>
              </a:ext>
            </a:extLst>
          </p:cNvPr>
          <p:cNvCxnSpPr>
            <a:cxnSpLocks/>
          </p:cNvCxnSpPr>
          <p:nvPr/>
        </p:nvCxnSpPr>
        <p:spPr>
          <a:xfrm flipH="1">
            <a:off x="4427218" y="2201636"/>
            <a:ext cx="198121" cy="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D5DF3F0-DF09-4522-99B6-F1F191FD73E7}"/>
              </a:ext>
            </a:extLst>
          </p:cNvPr>
          <p:cNvSpPr txBox="1"/>
          <p:nvPr/>
        </p:nvSpPr>
        <p:spPr>
          <a:xfrm>
            <a:off x="1985555" y="2642056"/>
            <a:ext cx="1737655" cy="215444"/>
          </a:xfrm>
          <a:prstGeom prst="rect">
            <a:avLst/>
          </a:prstGeom>
          <a:noFill/>
        </p:spPr>
        <p:txBody>
          <a:bodyPr wrap="none" lIns="0" tIns="0" rIns="0" bIns="0" rtlCol="0">
            <a:spAutoFit/>
          </a:bodyPr>
          <a:lstStyle/>
          <a:p>
            <a:pPr algn="l"/>
            <a:r>
              <a:rPr lang="en-US" sz="1400" b="1" dirty="0"/>
              <a:t>Full Metagenome?!?</a:t>
            </a:r>
          </a:p>
        </p:txBody>
      </p:sp>
      <p:cxnSp>
        <p:nvCxnSpPr>
          <p:cNvPr id="9" name="Straight Arrow Connector 8">
            <a:extLst>
              <a:ext uri="{FF2B5EF4-FFF2-40B4-BE49-F238E27FC236}">
                <a16:creationId xmlns:a16="http://schemas.microsoft.com/office/drawing/2014/main" id="{086280F8-865B-427E-836A-CDE1FEC03A16}"/>
              </a:ext>
            </a:extLst>
          </p:cNvPr>
          <p:cNvCxnSpPr>
            <a:cxnSpLocks/>
          </p:cNvCxnSpPr>
          <p:nvPr/>
        </p:nvCxnSpPr>
        <p:spPr>
          <a:xfrm flipH="1" flipV="1">
            <a:off x="4036423" y="2403566"/>
            <a:ext cx="668382" cy="11560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6ECE08B-EA81-4CB9-9D2C-F69A9541CEB4}"/>
              </a:ext>
            </a:extLst>
          </p:cNvPr>
          <p:cNvCxnSpPr>
            <a:cxnSpLocks/>
          </p:cNvCxnSpPr>
          <p:nvPr/>
        </p:nvCxnSpPr>
        <p:spPr>
          <a:xfrm flipH="1" flipV="1">
            <a:off x="4306389" y="2343788"/>
            <a:ext cx="1075508" cy="634543"/>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room&#10;&#10;Description automatically generated">
            <a:extLst>
              <a:ext uri="{FF2B5EF4-FFF2-40B4-BE49-F238E27FC236}">
                <a16:creationId xmlns:a16="http://schemas.microsoft.com/office/drawing/2014/main" id="{6C98C680-F59E-49D9-BF08-E662F5600E70}"/>
              </a:ext>
            </a:extLst>
          </p:cNvPr>
          <p:cNvPicPr>
            <a:picLocks noChangeAspect="1"/>
          </p:cNvPicPr>
          <p:nvPr/>
        </p:nvPicPr>
        <p:blipFill>
          <a:blip r:embed="rId3"/>
          <a:stretch>
            <a:fillRect/>
          </a:stretch>
        </p:blipFill>
        <p:spPr>
          <a:xfrm>
            <a:off x="1306088" y="1393591"/>
            <a:ext cx="873777" cy="873777"/>
          </a:xfrm>
          <a:prstGeom prst="rect">
            <a:avLst/>
          </a:prstGeom>
        </p:spPr>
      </p:pic>
      <p:cxnSp>
        <p:nvCxnSpPr>
          <p:cNvPr id="13" name="Straight Arrow Connector 12">
            <a:extLst>
              <a:ext uri="{FF2B5EF4-FFF2-40B4-BE49-F238E27FC236}">
                <a16:creationId xmlns:a16="http://schemas.microsoft.com/office/drawing/2014/main" id="{A3964317-8D79-47D7-AA82-1621C6538E63}"/>
              </a:ext>
            </a:extLst>
          </p:cNvPr>
          <p:cNvCxnSpPr>
            <a:cxnSpLocks/>
          </p:cNvCxnSpPr>
          <p:nvPr/>
        </p:nvCxnSpPr>
        <p:spPr>
          <a:xfrm>
            <a:off x="2087065" y="2201637"/>
            <a:ext cx="231594" cy="392974"/>
          </a:xfrm>
          <a:prstGeom prst="straightConnector1">
            <a:avLst/>
          </a:prstGeom>
          <a:ln w="349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95417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E67C91-939E-4909-BFA1-3EDE1923FC5E}"/>
              </a:ext>
            </a:extLst>
          </p:cNvPr>
          <p:cNvPicPr>
            <a:picLocks noChangeAspect="1"/>
          </p:cNvPicPr>
          <p:nvPr/>
        </p:nvPicPr>
        <p:blipFill>
          <a:blip r:embed="rId2"/>
          <a:stretch>
            <a:fillRect/>
          </a:stretch>
        </p:blipFill>
        <p:spPr>
          <a:xfrm>
            <a:off x="115438" y="1820475"/>
            <a:ext cx="8087203" cy="1871309"/>
          </a:xfrm>
          <a:prstGeom prst="rect">
            <a:avLst/>
          </a:prstGeom>
        </p:spPr>
      </p:pic>
      <p:sp>
        <p:nvSpPr>
          <p:cNvPr id="2" name="Date Placeholder 1">
            <a:extLst>
              <a:ext uri="{FF2B5EF4-FFF2-40B4-BE49-F238E27FC236}">
                <a16:creationId xmlns:a16="http://schemas.microsoft.com/office/drawing/2014/main" id="{B4D9E843-DAD2-48CE-BAE8-9A203A81B7D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5DA94B3-1D55-4F2F-BE14-1DA2A1163D8D}"/>
              </a:ext>
            </a:extLst>
          </p:cNvPr>
          <p:cNvSpPr>
            <a:spLocks noGrp="1"/>
          </p:cNvSpPr>
          <p:nvPr>
            <p:ph type="sldNum" sz="quarter" idx="19"/>
          </p:nvPr>
        </p:nvSpPr>
        <p:spPr/>
        <p:txBody>
          <a:bodyPr/>
          <a:lstStyle/>
          <a:p>
            <a:fld id="{B6238B5B-F19C-E947-A0BC-87BD7983F871}" type="slidenum">
              <a:rPr lang="en-US" smtClean="0"/>
              <a:pPr/>
              <a:t>150</a:t>
            </a:fld>
            <a:endParaRPr lang="en-US" dirty="0"/>
          </a:p>
        </p:txBody>
      </p:sp>
      <p:sp>
        <p:nvSpPr>
          <p:cNvPr id="6" name="Title 5">
            <a:extLst>
              <a:ext uri="{FF2B5EF4-FFF2-40B4-BE49-F238E27FC236}">
                <a16:creationId xmlns:a16="http://schemas.microsoft.com/office/drawing/2014/main" id="{7464816E-A3A3-4769-A1B4-230F8220176D}"/>
              </a:ext>
            </a:extLst>
          </p:cNvPr>
          <p:cNvSpPr>
            <a:spLocks noGrp="1"/>
          </p:cNvSpPr>
          <p:nvPr>
            <p:ph type="title"/>
          </p:nvPr>
        </p:nvSpPr>
        <p:spPr/>
        <p:txBody>
          <a:bodyPr/>
          <a:lstStyle/>
          <a:p>
            <a:r>
              <a:rPr lang="en-US" dirty="0"/>
              <a:t>Have R Find and Sort Your Sequencing Files</a:t>
            </a:r>
          </a:p>
        </p:txBody>
      </p:sp>
      <p:sp>
        <p:nvSpPr>
          <p:cNvPr id="8" name="Arrow: Left 7">
            <a:extLst>
              <a:ext uri="{FF2B5EF4-FFF2-40B4-BE49-F238E27FC236}">
                <a16:creationId xmlns:a16="http://schemas.microsoft.com/office/drawing/2014/main" id="{69D6139E-9B6E-44A5-BAB1-801BDC3D7780}"/>
              </a:ext>
            </a:extLst>
          </p:cNvPr>
          <p:cNvSpPr/>
          <p:nvPr/>
        </p:nvSpPr>
        <p:spPr>
          <a:xfrm>
            <a:off x="8082456" y="1831971"/>
            <a:ext cx="946108"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 8">
            <a:extLst>
              <a:ext uri="{FF2B5EF4-FFF2-40B4-BE49-F238E27FC236}">
                <a16:creationId xmlns:a16="http://schemas.microsoft.com/office/drawing/2014/main" id="{DD43612D-4E77-44F6-B713-35074EBD54D6}"/>
              </a:ext>
            </a:extLst>
          </p:cNvPr>
          <p:cNvSpPr/>
          <p:nvPr/>
        </p:nvSpPr>
        <p:spPr>
          <a:xfrm>
            <a:off x="805794" y="2221185"/>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4DFFE4E1-3065-48C0-90A1-2DE3125F554A}"/>
              </a:ext>
            </a:extLst>
          </p:cNvPr>
          <p:cNvSpPr/>
          <p:nvPr/>
        </p:nvSpPr>
        <p:spPr>
          <a:xfrm>
            <a:off x="8091215" y="2049208"/>
            <a:ext cx="937348"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Left 10">
            <a:extLst>
              <a:ext uri="{FF2B5EF4-FFF2-40B4-BE49-F238E27FC236}">
                <a16:creationId xmlns:a16="http://schemas.microsoft.com/office/drawing/2014/main" id="{A70CE1FC-635E-4832-AC5D-CBAEC9F06DE4}"/>
              </a:ext>
            </a:extLst>
          </p:cNvPr>
          <p:cNvSpPr/>
          <p:nvPr/>
        </p:nvSpPr>
        <p:spPr>
          <a:xfrm>
            <a:off x="805794" y="2853613"/>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780719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C203E1-3B9D-4BBE-9C09-A6E57F50D6E3}"/>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0BF847E1-640F-4EDD-9B11-836C6C8D0F25}"/>
              </a:ext>
            </a:extLst>
          </p:cNvPr>
          <p:cNvSpPr>
            <a:spLocks noGrp="1"/>
          </p:cNvSpPr>
          <p:nvPr>
            <p:ph type="sldNum" sz="quarter" idx="19"/>
          </p:nvPr>
        </p:nvSpPr>
        <p:spPr/>
        <p:txBody>
          <a:bodyPr/>
          <a:lstStyle/>
          <a:p>
            <a:fld id="{B6238B5B-F19C-E947-A0BC-87BD7983F871}" type="slidenum">
              <a:rPr lang="en-US" smtClean="0"/>
              <a:pPr/>
              <a:t>151</a:t>
            </a:fld>
            <a:endParaRPr lang="en-US" dirty="0"/>
          </a:p>
        </p:txBody>
      </p:sp>
      <p:sp>
        <p:nvSpPr>
          <p:cNvPr id="6" name="Title 5">
            <a:extLst>
              <a:ext uri="{FF2B5EF4-FFF2-40B4-BE49-F238E27FC236}">
                <a16:creationId xmlns:a16="http://schemas.microsoft.com/office/drawing/2014/main" id="{FD9D0C86-CF56-4C44-8BAE-05147370DB47}"/>
              </a:ext>
            </a:extLst>
          </p:cNvPr>
          <p:cNvSpPr>
            <a:spLocks noGrp="1"/>
          </p:cNvSpPr>
          <p:nvPr>
            <p:ph type="title"/>
          </p:nvPr>
        </p:nvSpPr>
        <p:spPr/>
        <p:txBody>
          <a:bodyPr/>
          <a:lstStyle/>
          <a:p>
            <a:r>
              <a:rPr lang="en-US" dirty="0"/>
              <a:t>The “Official” Method</a:t>
            </a:r>
          </a:p>
        </p:txBody>
      </p:sp>
      <p:pic>
        <p:nvPicPr>
          <p:cNvPr id="7" name="Picture 6">
            <a:extLst>
              <a:ext uri="{FF2B5EF4-FFF2-40B4-BE49-F238E27FC236}">
                <a16:creationId xmlns:a16="http://schemas.microsoft.com/office/drawing/2014/main" id="{2C152D7A-182F-4FC1-9F2A-362A657DD965}"/>
              </a:ext>
            </a:extLst>
          </p:cNvPr>
          <p:cNvPicPr>
            <a:picLocks noChangeAspect="1"/>
          </p:cNvPicPr>
          <p:nvPr/>
        </p:nvPicPr>
        <p:blipFill>
          <a:blip r:embed="rId2"/>
          <a:stretch>
            <a:fillRect/>
          </a:stretch>
        </p:blipFill>
        <p:spPr>
          <a:xfrm>
            <a:off x="2633336" y="896762"/>
            <a:ext cx="3877327" cy="3858118"/>
          </a:xfrm>
          <a:prstGeom prst="rect">
            <a:avLst/>
          </a:prstGeom>
        </p:spPr>
      </p:pic>
    </p:spTree>
    <p:extLst>
      <p:ext uri="{BB962C8B-B14F-4D97-AF65-F5344CB8AC3E}">
        <p14:creationId xmlns:p14="http://schemas.microsoft.com/office/powerpoint/2010/main" val="299881761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978446-B7D1-499D-9DD5-6C6ADFF5EBB4}"/>
              </a:ext>
            </a:extLst>
          </p:cNvPr>
          <p:cNvPicPr>
            <a:picLocks noChangeAspect="1"/>
          </p:cNvPicPr>
          <p:nvPr/>
        </p:nvPicPr>
        <p:blipFill>
          <a:blip r:embed="rId2"/>
          <a:stretch>
            <a:fillRect/>
          </a:stretch>
        </p:blipFill>
        <p:spPr>
          <a:xfrm>
            <a:off x="89433" y="1484608"/>
            <a:ext cx="8939130" cy="2393709"/>
          </a:xfrm>
          <a:prstGeom prst="rect">
            <a:avLst/>
          </a:prstGeom>
        </p:spPr>
      </p:pic>
      <p:sp>
        <p:nvSpPr>
          <p:cNvPr id="2" name="Date Placeholder 1">
            <a:extLst>
              <a:ext uri="{FF2B5EF4-FFF2-40B4-BE49-F238E27FC236}">
                <a16:creationId xmlns:a16="http://schemas.microsoft.com/office/drawing/2014/main" id="{B4D9E843-DAD2-48CE-BAE8-9A203A81B7D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5DA94B3-1D55-4F2F-BE14-1DA2A1163D8D}"/>
              </a:ext>
            </a:extLst>
          </p:cNvPr>
          <p:cNvSpPr>
            <a:spLocks noGrp="1"/>
          </p:cNvSpPr>
          <p:nvPr>
            <p:ph type="sldNum" sz="quarter" idx="19"/>
          </p:nvPr>
        </p:nvSpPr>
        <p:spPr/>
        <p:txBody>
          <a:bodyPr/>
          <a:lstStyle/>
          <a:p>
            <a:fld id="{B6238B5B-F19C-E947-A0BC-87BD7983F871}" type="slidenum">
              <a:rPr lang="en-US" smtClean="0"/>
              <a:pPr/>
              <a:t>152</a:t>
            </a:fld>
            <a:endParaRPr lang="en-US" dirty="0"/>
          </a:p>
        </p:txBody>
      </p:sp>
      <p:sp>
        <p:nvSpPr>
          <p:cNvPr id="6" name="Title 5">
            <a:extLst>
              <a:ext uri="{FF2B5EF4-FFF2-40B4-BE49-F238E27FC236}">
                <a16:creationId xmlns:a16="http://schemas.microsoft.com/office/drawing/2014/main" id="{7464816E-A3A3-4769-A1B4-230F8220176D}"/>
              </a:ext>
            </a:extLst>
          </p:cNvPr>
          <p:cNvSpPr>
            <a:spLocks noGrp="1"/>
          </p:cNvSpPr>
          <p:nvPr>
            <p:ph type="title"/>
          </p:nvPr>
        </p:nvSpPr>
        <p:spPr/>
        <p:txBody>
          <a:bodyPr/>
          <a:lstStyle/>
          <a:p>
            <a:r>
              <a:rPr lang="en-US" dirty="0"/>
              <a:t>Open a New Terminal Tab/Window</a:t>
            </a:r>
          </a:p>
        </p:txBody>
      </p:sp>
      <p:sp>
        <p:nvSpPr>
          <p:cNvPr id="9" name="Arrow: Left 8">
            <a:extLst>
              <a:ext uri="{FF2B5EF4-FFF2-40B4-BE49-F238E27FC236}">
                <a16:creationId xmlns:a16="http://schemas.microsoft.com/office/drawing/2014/main" id="{DD43612D-4E77-44F6-B713-35074EBD54D6}"/>
              </a:ext>
            </a:extLst>
          </p:cNvPr>
          <p:cNvSpPr/>
          <p:nvPr/>
        </p:nvSpPr>
        <p:spPr>
          <a:xfrm>
            <a:off x="2119588" y="2416332"/>
            <a:ext cx="1961931"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4DFFE4E1-3065-48C0-90A1-2DE3125F554A}"/>
              </a:ext>
            </a:extLst>
          </p:cNvPr>
          <p:cNvSpPr/>
          <p:nvPr/>
        </p:nvSpPr>
        <p:spPr>
          <a:xfrm rot="19551610">
            <a:off x="4857532" y="3306947"/>
            <a:ext cx="937348" cy="205741"/>
          </a:xfrm>
          <a:prstGeom prst="leftArrow">
            <a:avLst/>
          </a:prstGeom>
          <a:solidFill>
            <a:srgbClr val="00B0F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B8654EF-1155-41C6-80B0-5C663275994C}"/>
              </a:ext>
            </a:extLst>
          </p:cNvPr>
          <p:cNvSpPr txBox="1"/>
          <p:nvPr/>
        </p:nvSpPr>
        <p:spPr>
          <a:xfrm>
            <a:off x="434428" y="4137572"/>
            <a:ext cx="8124019" cy="215444"/>
          </a:xfrm>
          <a:prstGeom prst="rect">
            <a:avLst/>
          </a:prstGeom>
          <a:noFill/>
        </p:spPr>
        <p:txBody>
          <a:bodyPr wrap="none" lIns="0" tIns="0" rIns="0" bIns="0" rtlCol="0">
            <a:spAutoFit/>
          </a:bodyPr>
          <a:lstStyle/>
          <a:p>
            <a:pPr algn="l"/>
            <a:r>
              <a:rPr lang="en-US" sz="1400" dirty="0"/>
              <a:t>Amplicon length and primer lengths will be determined by your method of library prep and target region</a:t>
            </a:r>
          </a:p>
        </p:txBody>
      </p:sp>
    </p:spTree>
    <p:extLst>
      <p:ext uri="{BB962C8B-B14F-4D97-AF65-F5344CB8AC3E}">
        <p14:creationId xmlns:p14="http://schemas.microsoft.com/office/powerpoint/2010/main" val="39987970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9E843-DAD2-48CE-BAE8-9A203A81B7D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5DA94B3-1D55-4F2F-BE14-1DA2A1163D8D}"/>
              </a:ext>
            </a:extLst>
          </p:cNvPr>
          <p:cNvSpPr>
            <a:spLocks noGrp="1"/>
          </p:cNvSpPr>
          <p:nvPr>
            <p:ph type="sldNum" sz="quarter" idx="19"/>
          </p:nvPr>
        </p:nvSpPr>
        <p:spPr/>
        <p:txBody>
          <a:bodyPr/>
          <a:lstStyle/>
          <a:p>
            <a:fld id="{B6238B5B-F19C-E947-A0BC-87BD7983F871}" type="slidenum">
              <a:rPr lang="en-US" smtClean="0"/>
              <a:pPr/>
              <a:t>153</a:t>
            </a:fld>
            <a:endParaRPr lang="en-US" dirty="0"/>
          </a:p>
        </p:txBody>
      </p:sp>
      <p:sp>
        <p:nvSpPr>
          <p:cNvPr id="6" name="Title 5">
            <a:extLst>
              <a:ext uri="{FF2B5EF4-FFF2-40B4-BE49-F238E27FC236}">
                <a16:creationId xmlns:a16="http://schemas.microsoft.com/office/drawing/2014/main" id="{7464816E-A3A3-4769-A1B4-230F8220176D}"/>
              </a:ext>
            </a:extLst>
          </p:cNvPr>
          <p:cNvSpPr>
            <a:spLocks noGrp="1"/>
          </p:cNvSpPr>
          <p:nvPr>
            <p:ph type="title"/>
          </p:nvPr>
        </p:nvSpPr>
        <p:spPr/>
        <p:txBody>
          <a:bodyPr/>
          <a:lstStyle/>
          <a:p>
            <a:r>
              <a:rPr lang="en-US" dirty="0"/>
              <a:t>Open a New Terminal Tab/Window</a:t>
            </a:r>
          </a:p>
        </p:txBody>
      </p:sp>
      <p:pic>
        <p:nvPicPr>
          <p:cNvPr id="4" name="Picture 3">
            <a:extLst>
              <a:ext uri="{FF2B5EF4-FFF2-40B4-BE49-F238E27FC236}">
                <a16:creationId xmlns:a16="http://schemas.microsoft.com/office/drawing/2014/main" id="{B6BCB998-636A-4702-9F0F-964900DDE0AB}"/>
              </a:ext>
            </a:extLst>
          </p:cNvPr>
          <p:cNvPicPr>
            <a:picLocks noChangeAspect="1"/>
          </p:cNvPicPr>
          <p:nvPr/>
        </p:nvPicPr>
        <p:blipFill>
          <a:blip r:embed="rId2"/>
          <a:stretch>
            <a:fillRect/>
          </a:stretch>
        </p:blipFill>
        <p:spPr>
          <a:xfrm>
            <a:off x="57117" y="1017473"/>
            <a:ext cx="9029919" cy="2419409"/>
          </a:xfrm>
          <a:prstGeom prst="rect">
            <a:avLst/>
          </a:prstGeom>
        </p:spPr>
      </p:pic>
      <p:sp>
        <p:nvSpPr>
          <p:cNvPr id="12" name="TextBox 11">
            <a:extLst>
              <a:ext uri="{FF2B5EF4-FFF2-40B4-BE49-F238E27FC236}">
                <a16:creationId xmlns:a16="http://schemas.microsoft.com/office/drawing/2014/main" id="{DA0D664B-3DDD-4490-BA83-ABDF8B9D7FFA}"/>
              </a:ext>
            </a:extLst>
          </p:cNvPr>
          <p:cNvSpPr txBox="1"/>
          <p:nvPr/>
        </p:nvSpPr>
        <p:spPr>
          <a:xfrm>
            <a:off x="2003412" y="3816140"/>
            <a:ext cx="5137176" cy="215444"/>
          </a:xfrm>
          <a:prstGeom prst="rect">
            <a:avLst/>
          </a:prstGeom>
          <a:noFill/>
        </p:spPr>
        <p:txBody>
          <a:bodyPr wrap="none" lIns="0" tIns="0" rIns="0" bIns="0" rtlCol="0">
            <a:spAutoFit/>
          </a:bodyPr>
          <a:lstStyle/>
          <a:p>
            <a:pPr algn="l"/>
            <a:r>
              <a:rPr lang="en-US" sz="1400" dirty="0"/>
              <a:t>You may have to scroll back up a bit to find the first set of values.</a:t>
            </a:r>
          </a:p>
        </p:txBody>
      </p:sp>
    </p:spTree>
    <p:extLst>
      <p:ext uri="{BB962C8B-B14F-4D97-AF65-F5344CB8AC3E}">
        <p14:creationId xmlns:p14="http://schemas.microsoft.com/office/powerpoint/2010/main" val="332920126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9E843-DAD2-48CE-BAE8-9A203A81B7D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5DA94B3-1D55-4F2F-BE14-1DA2A1163D8D}"/>
              </a:ext>
            </a:extLst>
          </p:cNvPr>
          <p:cNvSpPr>
            <a:spLocks noGrp="1"/>
          </p:cNvSpPr>
          <p:nvPr>
            <p:ph type="sldNum" sz="quarter" idx="19"/>
          </p:nvPr>
        </p:nvSpPr>
        <p:spPr/>
        <p:txBody>
          <a:bodyPr/>
          <a:lstStyle/>
          <a:p>
            <a:fld id="{B6238B5B-F19C-E947-A0BC-87BD7983F871}" type="slidenum">
              <a:rPr lang="en-US" smtClean="0"/>
              <a:pPr/>
              <a:t>154</a:t>
            </a:fld>
            <a:endParaRPr lang="en-US" dirty="0"/>
          </a:p>
        </p:txBody>
      </p:sp>
      <p:sp>
        <p:nvSpPr>
          <p:cNvPr id="6" name="Title 5">
            <a:extLst>
              <a:ext uri="{FF2B5EF4-FFF2-40B4-BE49-F238E27FC236}">
                <a16:creationId xmlns:a16="http://schemas.microsoft.com/office/drawing/2014/main" id="{7464816E-A3A3-4769-A1B4-230F8220176D}"/>
              </a:ext>
            </a:extLst>
          </p:cNvPr>
          <p:cNvSpPr>
            <a:spLocks noGrp="1"/>
          </p:cNvSpPr>
          <p:nvPr>
            <p:ph type="title"/>
          </p:nvPr>
        </p:nvSpPr>
        <p:spPr/>
        <p:txBody>
          <a:bodyPr/>
          <a:lstStyle/>
          <a:p>
            <a:r>
              <a:rPr lang="en-US" dirty="0"/>
              <a:t>Return to Your Terminal Running R</a:t>
            </a:r>
          </a:p>
        </p:txBody>
      </p:sp>
      <p:pic>
        <p:nvPicPr>
          <p:cNvPr id="4" name="Picture 3">
            <a:extLst>
              <a:ext uri="{FF2B5EF4-FFF2-40B4-BE49-F238E27FC236}">
                <a16:creationId xmlns:a16="http://schemas.microsoft.com/office/drawing/2014/main" id="{5B2A7809-9BFE-475E-B0F0-1DE49F78845E}"/>
              </a:ext>
            </a:extLst>
          </p:cNvPr>
          <p:cNvPicPr>
            <a:picLocks noChangeAspect="1"/>
          </p:cNvPicPr>
          <p:nvPr/>
        </p:nvPicPr>
        <p:blipFill>
          <a:blip r:embed="rId2"/>
          <a:stretch>
            <a:fillRect/>
          </a:stretch>
        </p:blipFill>
        <p:spPr>
          <a:xfrm>
            <a:off x="419361" y="1206618"/>
            <a:ext cx="8398678" cy="1025421"/>
          </a:xfrm>
          <a:prstGeom prst="rect">
            <a:avLst/>
          </a:prstGeom>
        </p:spPr>
      </p:pic>
    </p:spTree>
    <p:extLst>
      <p:ext uri="{BB962C8B-B14F-4D97-AF65-F5344CB8AC3E}">
        <p14:creationId xmlns:p14="http://schemas.microsoft.com/office/powerpoint/2010/main" val="75967769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4D9E843-DAD2-48CE-BAE8-9A203A81B7D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5DA94B3-1D55-4F2F-BE14-1DA2A1163D8D}"/>
              </a:ext>
            </a:extLst>
          </p:cNvPr>
          <p:cNvSpPr>
            <a:spLocks noGrp="1"/>
          </p:cNvSpPr>
          <p:nvPr>
            <p:ph type="sldNum" sz="quarter" idx="19"/>
          </p:nvPr>
        </p:nvSpPr>
        <p:spPr/>
        <p:txBody>
          <a:bodyPr/>
          <a:lstStyle/>
          <a:p>
            <a:fld id="{B6238B5B-F19C-E947-A0BC-87BD7983F871}" type="slidenum">
              <a:rPr lang="en-US" smtClean="0"/>
              <a:pPr/>
              <a:t>155</a:t>
            </a:fld>
            <a:endParaRPr lang="en-US" dirty="0"/>
          </a:p>
        </p:txBody>
      </p:sp>
      <p:sp>
        <p:nvSpPr>
          <p:cNvPr id="6" name="Title 5">
            <a:extLst>
              <a:ext uri="{FF2B5EF4-FFF2-40B4-BE49-F238E27FC236}">
                <a16:creationId xmlns:a16="http://schemas.microsoft.com/office/drawing/2014/main" id="{7464816E-A3A3-4769-A1B4-230F8220176D}"/>
              </a:ext>
            </a:extLst>
          </p:cNvPr>
          <p:cNvSpPr>
            <a:spLocks noGrp="1"/>
          </p:cNvSpPr>
          <p:nvPr>
            <p:ph type="title"/>
          </p:nvPr>
        </p:nvSpPr>
        <p:spPr/>
        <p:txBody>
          <a:bodyPr/>
          <a:lstStyle/>
          <a:p>
            <a:r>
              <a:rPr lang="en-US" dirty="0"/>
              <a:t>Prepare File Names For Filtered Reads</a:t>
            </a:r>
          </a:p>
        </p:txBody>
      </p:sp>
      <p:pic>
        <p:nvPicPr>
          <p:cNvPr id="4" name="Picture 3">
            <a:extLst>
              <a:ext uri="{FF2B5EF4-FFF2-40B4-BE49-F238E27FC236}">
                <a16:creationId xmlns:a16="http://schemas.microsoft.com/office/drawing/2014/main" id="{86E91D39-3655-405C-8310-DA7B8CD0BD2A}"/>
              </a:ext>
            </a:extLst>
          </p:cNvPr>
          <p:cNvPicPr>
            <a:picLocks noChangeAspect="1"/>
          </p:cNvPicPr>
          <p:nvPr/>
        </p:nvPicPr>
        <p:blipFill>
          <a:blip r:embed="rId2"/>
          <a:stretch>
            <a:fillRect/>
          </a:stretch>
        </p:blipFill>
        <p:spPr>
          <a:xfrm>
            <a:off x="93471" y="1411890"/>
            <a:ext cx="8968902" cy="2322786"/>
          </a:xfrm>
          <a:prstGeom prst="rect">
            <a:avLst/>
          </a:prstGeom>
        </p:spPr>
      </p:pic>
    </p:spTree>
    <p:extLst>
      <p:ext uri="{BB962C8B-B14F-4D97-AF65-F5344CB8AC3E}">
        <p14:creationId xmlns:p14="http://schemas.microsoft.com/office/powerpoint/2010/main" val="22753620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9CE969-AF0E-4709-BB80-2D3362005B53}"/>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E64A6DF-0A62-4ED5-AFE2-9DF033B605AA}"/>
              </a:ext>
            </a:extLst>
          </p:cNvPr>
          <p:cNvSpPr>
            <a:spLocks noGrp="1"/>
          </p:cNvSpPr>
          <p:nvPr>
            <p:ph type="sldNum" sz="quarter" idx="19"/>
          </p:nvPr>
        </p:nvSpPr>
        <p:spPr/>
        <p:txBody>
          <a:bodyPr/>
          <a:lstStyle/>
          <a:p>
            <a:fld id="{B6238B5B-F19C-E947-A0BC-87BD7983F871}" type="slidenum">
              <a:rPr lang="en-US" smtClean="0"/>
              <a:pPr/>
              <a:t>156</a:t>
            </a:fld>
            <a:endParaRPr lang="en-US" dirty="0"/>
          </a:p>
        </p:txBody>
      </p:sp>
      <p:sp>
        <p:nvSpPr>
          <p:cNvPr id="6" name="Title 5">
            <a:extLst>
              <a:ext uri="{FF2B5EF4-FFF2-40B4-BE49-F238E27FC236}">
                <a16:creationId xmlns:a16="http://schemas.microsoft.com/office/drawing/2014/main" id="{E0E912B3-9C4E-4198-B51A-C9CC796DAEA7}"/>
              </a:ext>
            </a:extLst>
          </p:cNvPr>
          <p:cNvSpPr>
            <a:spLocks noGrp="1"/>
          </p:cNvSpPr>
          <p:nvPr>
            <p:ph type="title"/>
          </p:nvPr>
        </p:nvSpPr>
        <p:spPr/>
        <p:txBody>
          <a:bodyPr/>
          <a:lstStyle/>
          <a:p>
            <a:r>
              <a:rPr lang="en-US" dirty="0"/>
              <a:t>More File Name Management</a:t>
            </a:r>
          </a:p>
        </p:txBody>
      </p:sp>
      <p:pic>
        <p:nvPicPr>
          <p:cNvPr id="7" name="Picture 6">
            <a:extLst>
              <a:ext uri="{FF2B5EF4-FFF2-40B4-BE49-F238E27FC236}">
                <a16:creationId xmlns:a16="http://schemas.microsoft.com/office/drawing/2014/main" id="{7AE547A0-19B0-4755-B138-3CB5BD25576D}"/>
              </a:ext>
            </a:extLst>
          </p:cNvPr>
          <p:cNvPicPr>
            <a:picLocks noChangeAspect="1"/>
          </p:cNvPicPr>
          <p:nvPr/>
        </p:nvPicPr>
        <p:blipFill>
          <a:blip r:embed="rId2"/>
          <a:stretch>
            <a:fillRect/>
          </a:stretch>
        </p:blipFill>
        <p:spPr>
          <a:xfrm>
            <a:off x="487413" y="1469777"/>
            <a:ext cx="8654334" cy="2131768"/>
          </a:xfrm>
          <a:prstGeom prst="rect">
            <a:avLst/>
          </a:prstGeom>
        </p:spPr>
      </p:pic>
    </p:spTree>
    <p:extLst>
      <p:ext uri="{BB962C8B-B14F-4D97-AF65-F5344CB8AC3E}">
        <p14:creationId xmlns:p14="http://schemas.microsoft.com/office/powerpoint/2010/main" val="2328596577"/>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97B93D-AEBD-4D00-8FB3-33B934877CAA}"/>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360C5CE1-9CB9-4D21-A4ED-ED0F6C7C5F5A}"/>
              </a:ext>
            </a:extLst>
          </p:cNvPr>
          <p:cNvSpPr>
            <a:spLocks noGrp="1"/>
          </p:cNvSpPr>
          <p:nvPr>
            <p:ph type="sldNum" sz="quarter" idx="19"/>
          </p:nvPr>
        </p:nvSpPr>
        <p:spPr/>
        <p:txBody>
          <a:bodyPr/>
          <a:lstStyle/>
          <a:p>
            <a:fld id="{B6238B5B-F19C-E947-A0BC-87BD7983F871}" type="slidenum">
              <a:rPr lang="en-US" smtClean="0"/>
              <a:pPr/>
              <a:t>157</a:t>
            </a:fld>
            <a:endParaRPr lang="en-US" dirty="0"/>
          </a:p>
        </p:txBody>
      </p:sp>
      <p:sp>
        <p:nvSpPr>
          <p:cNvPr id="6" name="Title 5">
            <a:extLst>
              <a:ext uri="{FF2B5EF4-FFF2-40B4-BE49-F238E27FC236}">
                <a16:creationId xmlns:a16="http://schemas.microsoft.com/office/drawing/2014/main" id="{EAA5FC48-3E31-483F-8F0D-086A5E6F9656}"/>
              </a:ext>
            </a:extLst>
          </p:cNvPr>
          <p:cNvSpPr>
            <a:spLocks noGrp="1"/>
          </p:cNvSpPr>
          <p:nvPr>
            <p:ph type="title"/>
          </p:nvPr>
        </p:nvSpPr>
        <p:spPr/>
        <p:txBody>
          <a:bodyPr/>
          <a:lstStyle/>
          <a:p>
            <a:r>
              <a:rPr lang="en-US" dirty="0"/>
              <a:t>Trim and Filter</a:t>
            </a:r>
          </a:p>
        </p:txBody>
      </p:sp>
      <p:pic>
        <p:nvPicPr>
          <p:cNvPr id="7" name="Picture 6">
            <a:extLst>
              <a:ext uri="{FF2B5EF4-FFF2-40B4-BE49-F238E27FC236}">
                <a16:creationId xmlns:a16="http://schemas.microsoft.com/office/drawing/2014/main" id="{25AF0ABD-6870-44BF-B639-436C9D12E1CC}"/>
              </a:ext>
            </a:extLst>
          </p:cNvPr>
          <p:cNvPicPr>
            <a:picLocks noChangeAspect="1"/>
          </p:cNvPicPr>
          <p:nvPr/>
        </p:nvPicPr>
        <p:blipFill>
          <a:blip r:embed="rId2"/>
          <a:stretch>
            <a:fillRect/>
          </a:stretch>
        </p:blipFill>
        <p:spPr>
          <a:xfrm>
            <a:off x="46220" y="972813"/>
            <a:ext cx="9051560" cy="730084"/>
          </a:xfrm>
          <a:prstGeom prst="rect">
            <a:avLst/>
          </a:prstGeom>
        </p:spPr>
      </p:pic>
      <p:sp>
        <p:nvSpPr>
          <p:cNvPr id="8" name="Rectangle 7">
            <a:extLst>
              <a:ext uri="{FF2B5EF4-FFF2-40B4-BE49-F238E27FC236}">
                <a16:creationId xmlns:a16="http://schemas.microsoft.com/office/drawing/2014/main" id="{DFC5E201-9DDC-49ED-A705-71C74C016C1E}"/>
              </a:ext>
            </a:extLst>
          </p:cNvPr>
          <p:cNvSpPr/>
          <p:nvPr/>
        </p:nvSpPr>
        <p:spPr>
          <a:xfrm>
            <a:off x="248745" y="1811066"/>
            <a:ext cx="8625489" cy="507831"/>
          </a:xfrm>
          <a:prstGeom prst="rect">
            <a:avLst/>
          </a:prstGeom>
        </p:spPr>
        <p:txBody>
          <a:bodyPr wrap="square">
            <a:spAutoFit/>
          </a:bodyPr>
          <a:lstStyle/>
          <a:p>
            <a:r>
              <a:rPr lang="en-US" b="1" dirty="0"/>
              <a:t>out &lt;- </a:t>
            </a:r>
            <a:r>
              <a:rPr lang="en-US" b="1" dirty="0" err="1"/>
              <a:t>filterAndTrim</a:t>
            </a:r>
            <a:r>
              <a:rPr lang="en-US" b="1" dirty="0"/>
              <a:t>(</a:t>
            </a:r>
            <a:r>
              <a:rPr lang="en-US" b="1" dirty="0" err="1"/>
              <a:t>fnFs</a:t>
            </a:r>
            <a:r>
              <a:rPr lang="en-US" b="1" dirty="0"/>
              <a:t>, </a:t>
            </a:r>
            <a:r>
              <a:rPr lang="en-US" b="1" dirty="0" err="1"/>
              <a:t>filtFs</a:t>
            </a:r>
            <a:r>
              <a:rPr lang="en-US" b="1" dirty="0"/>
              <a:t>, </a:t>
            </a:r>
            <a:r>
              <a:rPr lang="en-US" b="1" dirty="0" err="1"/>
              <a:t>fnRs</a:t>
            </a:r>
            <a:r>
              <a:rPr lang="en-US" b="1" dirty="0"/>
              <a:t>, </a:t>
            </a:r>
            <a:r>
              <a:rPr lang="en-US" b="1" dirty="0" err="1"/>
              <a:t>filtRs</a:t>
            </a:r>
            <a:r>
              <a:rPr lang="en-US" b="1" dirty="0"/>
              <a:t>, </a:t>
            </a:r>
            <a:r>
              <a:rPr lang="en-US" b="1" dirty="0" err="1"/>
              <a:t>truncLen</a:t>
            </a:r>
            <a:r>
              <a:rPr lang="en-US" b="1" dirty="0"/>
              <a:t>=c(305,225), </a:t>
            </a:r>
            <a:r>
              <a:rPr lang="en-US" b="1" dirty="0" err="1"/>
              <a:t>maxN</a:t>
            </a:r>
            <a:r>
              <a:rPr lang="en-US" b="1" dirty="0"/>
              <a:t>=0, </a:t>
            </a:r>
            <a:r>
              <a:rPr lang="en-US" b="1" dirty="0" err="1"/>
              <a:t>maxEE</a:t>
            </a:r>
            <a:r>
              <a:rPr lang="en-US" b="1" dirty="0"/>
              <a:t>=c(5,4), </a:t>
            </a:r>
            <a:r>
              <a:rPr lang="en-US" b="1" dirty="0" err="1"/>
              <a:t>truncQ</a:t>
            </a:r>
            <a:r>
              <a:rPr lang="en-US" b="1" dirty="0"/>
              <a:t>=2 </a:t>
            </a:r>
            <a:r>
              <a:rPr lang="en-US" b="1" dirty="0" err="1"/>
              <a:t>rm.phix</a:t>
            </a:r>
            <a:r>
              <a:rPr lang="en-US" b="1" dirty="0"/>
              <a:t>=TRUE, compress=TRUE, multithread=FALSE)</a:t>
            </a:r>
          </a:p>
        </p:txBody>
      </p:sp>
      <p:pic>
        <p:nvPicPr>
          <p:cNvPr id="9" name="Picture 8">
            <a:extLst>
              <a:ext uri="{FF2B5EF4-FFF2-40B4-BE49-F238E27FC236}">
                <a16:creationId xmlns:a16="http://schemas.microsoft.com/office/drawing/2014/main" id="{7D8D0516-477D-4AD6-8555-8FDAE1C60C5A}"/>
              </a:ext>
            </a:extLst>
          </p:cNvPr>
          <p:cNvPicPr>
            <a:picLocks noChangeAspect="1"/>
          </p:cNvPicPr>
          <p:nvPr/>
        </p:nvPicPr>
        <p:blipFill>
          <a:blip r:embed="rId3"/>
          <a:stretch>
            <a:fillRect/>
          </a:stretch>
        </p:blipFill>
        <p:spPr>
          <a:xfrm>
            <a:off x="46529" y="2701231"/>
            <a:ext cx="9029919" cy="2419409"/>
          </a:xfrm>
          <a:prstGeom prst="rect">
            <a:avLst/>
          </a:prstGeom>
        </p:spPr>
      </p:pic>
      <p:cxnSp>
        <p:nvCxnSpPr>
          <p:cNvPr id="13" name="Straight Arrow Connector 12">
            <a:extLst>
              <a:ext uri="{FF2B5EF4-FFF2-40B4-BE49-F238E27FC236}">
                <a16:creationId xmlns:a16="http://schemas.microsoft.com/office/drawing/2014/main" id="{5F0BCFC7-71D2-43D5-9B8F-C40959EE2737}"/>
              </a:ext>
            </a:extLst>
          </p:cNvPr>
          <p:cNvCxnSpPr/>
          <p:nvPr/>
        </p:nvCxnSpPr>
        <p:spPr>
          <a:xfrm flipV="1">
            <a:off x="1734207" y="2019184"/>
            <a:ext cx="3489434" cy="1775050"/>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6F4C360-06E0-4E62-815A-E07CD64DC583}"/>
              </a:ext>
            </a:extLst>
          </p:cNvPr>
          <p:cNvCxnSpPr>
            <a:cxnSpLocks/>
          </p:cNvCxnSpPr>
          <p:nvPr/>
        </p:nvCxnSpPr>
        <p:spPr>
          <a:xfrm flipV="1">
            <a:off x="4048878" y="2019184"/>
            <a:ext cx="3389879" cy="1737362"/>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932330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6911-1CD0-4C76-87F6-A21073EBB21F}"/>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222A600-5B86-4E6B-B84B-0C399CD3C4E8}"/>
              </a:ext>
            </a:extLst>
          </p:cNvPr>
          <p:cNvSpPr>
            <a:spLocks noGrp="1"/>
          </p:cNvSpPr>
          <p:nvPr>
            <p:ph type="sldNum" sz="quarter" idx="19"/>
          </p:nvPr>
        </p:nvSpPr>
        <p:spPr/>
        <p:txBody>
          <a:bodyPr/>
          <a:lstStyle/>
          <a:p>
            <a:fld id="{B6238B5B-F19C-E947-A0BC-87BD7983F871}" type="slidenum">
              <a:rPr lang="en-US" smtClean="0"/>
              <a:pPr/>
              <a:t>158</a:t>
            </a:fld>
            <a:endParaRPr lang="en-US" dirty="0"/>
          </a:p>
        </p:txBody>
      </p:sp>
      <p:sp>
        <p:nvSpPr>
          <p:cNvPr id="6" name="Title 5">
            <a:extLst>
              <a:ext uri="{FF2B5EF4-FFF2-40B4-BE49-F238E27FC236}">
                <a16:creationId xmlns:a16="http://schemas.microsoft.com/office/drawing/2014/main" id="{92023BE3-42D2-49CE-A57F-340E3A9C966C}"/>
              </a:ext>
            </a:extLst>
          </p:cNvPr>
          <p:cNvSpPr>
            <a:spLocks noGrp="1"/>
          </p:cNvSpPr>
          <p:nvPr>
            <p:ph type="title"/>
          </p:nvPr>
        </p:nvSpPr>
        <p:spPr/>
        <p:txBody>
          <a:bodyPr/>
          <a:lstStyle/>
          <a:p>
            <a:r>
              <a:rPr lang="en-US" dirty="0"/>
              <a:t>Learn Forward Errors</a:t>
            </a:r>
          </a:p>
        </p:txBody>
      </p:sp>
      <p:pic>
        <p:nvPicPr>
          <p:cNvPr id="7" name="Picture 6">
            <a:extLst>
              <a:ext uri="{FF2B5EF4-FFF2-40B4-BE49-F238E27FC236}">
                <a16:creationId xmlns:a16="http://schemas.microsoft.com/office/drawing/2014/main" id="{DB354D84-0775-4D2F-AD83-3C3DD447E469}"/>
              </a:ext>
            </a:extLst>
          </p:cNvPr>
          <p:cNvPicPr>
            <a:picLocks noChangeAspect="1"/>
          </p:cNvPicPr>
          <p:nvPr/>
        </p:nvPicPr>
        <p:blipFill>
          <a:blip r:embed="rId2"/>
          <a:stretch>
            <a:fillRect/>
          </a:stretch>
        </p:blipFill>
        <p:spPr>
          <a:xfrm>
            <a:off x="206002" y="1637414"/>
            <a:ext cx="8645052" cy="1850065"/>
          </a:xfrm>
          <a:prstGeom prst="rect">
            <a:avLst/>
          </a:prstGeom>
        </p:spPr>
      </p:pic>
    </p:spTree>
    <p:extLst>
      <p:ext uri="{BB962C8B-B14F-4D97-AF65-F5344CB8AC3E}">
        <p14:creationId xmlns:p14="http://schemas.microsoft.com/office/powerpoint/2010/main" val="327436537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056911-1CD0-4C76-87F6-A21073EBB21F}"/>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222A600-5B86-4E6B-B84B-0C399CD3C4E8}"/>
              </a:ext>
            </a:extLst>
          </p:cNvPr>
          <p:cNvSpPr>
            <a:spLocks noGrp="1"/>
          </p:cNvSpPr>
          <p:nvPr>
            <p:ph type="sldNum" sz="quarter" idx="19"/>
          </p:nvPr>
        </p:nvSpPr>
        <p:spPr/>
        <p:txBody>
          <a:bodyPr/>
          <a:lstStyle/>
          <a:p>
            <a:fld id="{B6238B5B-F19C-E947-A0BC-87BD7983F871}" type="slidenum">
              <a:rPr lang="en-US" smtClean="0"/>
              <a:pPr/>
              <a:t>159</a:t>
            </a:fld>
            <a:endParaRPr lang="en-US" dirty="0"/>
          </a:p>
        </p:txBody>
      </p:sp>
      <p:sp>
        <p:nvSpPr>
          <p:cNvPr id="6" name="Title 5">
            <a:extLst>
              <a:ext uri="{FF2B5EF4-FFF2-40B4-BE49-F238E27FC236}">
                <a16:creationId xmlns:a16="http://schemas.microsoft.com/office/drawing/2014/main" id="{92023BE3-42D2-49CE-A57F-340E3A9C966C}"/>
              </a:ext>
            </a:extLst>
          </p:cNvPr>
          <p:cNvSpPr>
            <a:spLocks noGrp="1"/>
          </p:cNvSpPr>
          <p:nvPr>
            <p:ph type="title"/>
          </p:nvPr>
        </p:nvSpPr>
        <p:spPr/>
        <p:txBody>
          <a:bodyPr/>
          <a:lstStyle/>
          <a:p>
            <a:r>
              <a:rPr lang="en-US" dirty="0"/>
              <a:t>Learn Reverse Errors</a:t>
            </a:r>
          </a:p>
        </p:txBody>
      </p:sp>
      <p:pic>
        <p:nvPicPr>
          <p:cNvPr id="4" name="Picture 3">
            <a:extLst>
              <a:ext uri="{FF2B5EF4-FFF2-40B4-BE49-F238E27FC236}">
                <a16:creationId xmlns:a16="http://schemas.microsoft.com/office/drawing/2014/main" id="{B21DFE67-805A-450D-B184-EACA11E9C5B6}"/>
              </a:ext>
            </a:extLst>
          </p:cNvPr>
          <p:cNvPicPr>
            <a:picLocks noChangeAspect="1"/>
          </p:cNvPicPr>
          <p:nvPr/>
        </p:nvPicPr>
        <p:blipFill>
          <a:blip r:embed="rId2"/>
          <a:stretch>
            <a:fillRect/>
          </a:stretch>
        </p:blipFill>
        <p:spPr>
          <a:xfrm>
            <a:off x="159030" y="2249849"/>
            <a:ext cx="8862378" cy="646459"/>
          </a:xfrm>
          <a:prstGeom prst="rect">
            <a:avLst/>
          </a:prstGeom>
        </p:spPr>
      </p:pic>
    </p:spTree>
    <p:extLst>
      <p:ext uri="{BB962C8B-B14F-4D97-AF65-F5344CB8AC3E}">
        <p14:creationId xmlns:p14="http://schemas.microsoft.com/office/powerpoint/2010/main" val="3197281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16</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Metagenome </a:t>
            </a:r>
            <a:r>
              <a:rPr lang="en-US" i="1" dirty="0"/>
              <a:t>vs.</a:t>
            </a:r>
            <a:r>
              <a:rPr lang="en-US" dirty="0"/>
              <a:t> Microbiome</a:t>
            </a:r>
          </a:p>
        </p:txBody>
      </p:sp>
      <p:pic>
        <p:nvPicPr>
          <p:cNvPr id="10" name="Picture 9" descr="A close up of a logo&#10;&#10;Description automatically generated">
            <a:extLst>
              <a:ext uri="{FF2B5EF4-FFF2-40B4-BE49-F238E27FC236}">
                <a16:creationId xmlns:a16="http://schemas.microsoft.com/office/drawing/2014/main" id="{837FCBC8-6EA3-405D-88D1-505948BF2C43}"/>
              </a:ext>
            </a:extLst>
          </p:cNvPr>
          <p:cNvPicPr>
            <a:picLocks noChangeAspect="1"/>
          </p:cNvPicPr>
          <p:nvPr/>
        </p:nvPicPr>
        <p:blipFill rotWithShape="1">
          <a:blip r:embed="rId2"/>
          <a:srcRect l="19894" t="6053" r="13016" b="8837"/>
          <a:stretch/>
        </p:blipFill>
        <p:spPr>
          <a:xfrm>
            <a:off x="3069772" y="1018903"/>
            <a:ext cx="4140926" cy="3677194"/>
          </a:xfrm>
          <a:prstGeom prst="rect">
            <a:avLst/>
          </a:prstGeom>
        </p:spPr>
      </p:pic>
      <p:cxnSp>
        <p:nvCxnSpPr>
          <p:cNvPr id="5" name="Straight Arrow Connector 4">
            <a:extLst>
              <a:ext uri="{FF2B5EF4-FFF2-40B4-BE49-F238E27FC236}">
                <a16:creationId xmlns:a16="http://schemas.microsoft.com/office/drawing/2014/main" id="{339736F3-279F-4840-80AE-4FD23C5B948C}"/>
              </a:ext>
            </a:extLst>
          </p:cNvPr>
          <p:cNvCxnSpPr/>
          <p:nvPr/>
        </p:nvCxnSpPr>
        <p:spPr>
          <a:xfrm flipV="1">
            <a:off x="3827417" y="2403566"/>
            <a:ext cx="0" cy="770708"/>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3707B93-C110-4C47-B243-4A5DFC809C31}"/>
              </a:ext>
            </a:extLst>
          </p:cNvPr>
          <p:cNvCxnSpPr>
            <a:cxnSpLocks/>
          </p:cNvCxnSpPr>
          <p:nvPr/>
        </p:nvCxnSpPr>
        <p:spPr>
          <a:xfrm flipH="1">
            <a:off x="4427218" y="2201636"/>
            <a:ext cx="198121" cy="1"/>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D5DF3F0-DF09-4522-99B6-F1F191FD73E7}"/>
              </a:ext>
            </a:extLst>
          </p:cNvPr>
          <p:cNvSpPr txBox="1"/>
          <p:nvPr/>
        </p:nvSpPr>
        <p:spPr>
          <a:xfrm>
            <a:off x="1985555" y="2642056"/>
            <a:ext cx="1737655" cy="215444"/>
          </a:xfrm>
          <a:prstGeom prst="rect">
            <a:avLst/>
          </a:prstGeom>
          <a:noFill/>
        </p:spPr>
        <p:txBody>
          <a:bodyPr wrap="none" lIns="0" tIns="0" rIns="0" bIns="0" rtlCol="0">
            <a:spAutoFit/>
          </a:bodyPr>
          <a:lstStyle/>
          <a:p>
            <a:pPr algn="l"/>
            <a:r>
              <a:rPr lang="en-US" sz="1400" b="1" dirty="0"/>
              <a:t>Full Metagenome?!?</a:t>
            </a:r>
          </a:p>
        </p:txBody>
      </p:sp>
      <p:cxnSp>
        <p:nvCxnSpPr>
          <p:cNvPr id="9" name="Straight Arrow Connector 8">
            <a:extLst>
              <a:ext uri="{FF2B5EF4-FFF2-40B4-BE49-F238E27FC236}">
                <a16:creationId xmlns:a16="http://schemas.microsoft.com/office/drawing/2014/main" id="{086280F8-865B-427E-836A-CDE1FEC03A16}"/>
              </a:ext>
            </a:extLst>
          </p:cNvPr>
          <p:cNvCxnSpPr>
            <a:cxnSpLocks/>
          </p:cNvCxnSpPr>
          <p:nvPr/>
        </p:nvCxnSpPr>
        <p:spPr>
          <a:xfrm flipH="1" flipV="1">
            <a:off x="4036423" y="2403566"/>
            <a:ext cx="668382" cy="115606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6ECE08B-EA81-4CB9-9D2C-F69A9541CEB4}"/>
              </a:ext>
            </a:extLst>
          </p:cNvPr>
          <p:cNvCxnSpPr>
            <a:cxnSpLocks/>
          </p:cNvCxnSpPr>
          <p:nvPr/>
        </p:nvCxnSpPr>
        <p:spPr>
          <a:xfrm flipH="1" flipV="1">
            <a:off x="4306389" y="2343788"/>
            <a:ext cx="1075508" cy="634543"/>
          </a:xfrm>
          <a:prstGeom prst="straightConnector1">
            <a:avLst/>
          </a:prstGeom>
          <a:ln w="34925">
            <a:solidFill>
              <a:schemeClr val="accent1">
                <a:alpha val="14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8" name="Picture 7" descr="A picture containing room&#10;&#10;Description automatically generated">
            <a:extLst>
              <a:ext uri="{FF2B5EF4-FFF2-40B4-BE49-F238E27FC236}">
                <a16:creationId xmlns:a16="http://schemas.microsoft.com/office/drawing/2014/main" id="{6C98C680-F59E-49D9-BF08-E662F5600E70}"/>
              </a:ext>
            </a:extLst>
          </p:cNvPr>
          <p:cNvPicPr>
            <a:picLocks noChangeAspect="1"/>
          </p:cNvPicPr>
          <p:nvPr/>
        </p:nvPicPr>
        <p:blipFill>
          <a:blip r:embed="rId3"/>
          <a:stretch>
            <a:fillRect/>
          </a:stretch>
        </p:blipFill>
        <p:spPr>
          <a:xfrm>
            <a:off x="1306088" y="1393591"/>
            <a:ext cx="873777" cy="873777"/>
          </a:xfrm>
          <a:prstGeom prst="rect">
            <a:avLst/>
          </a:prstGeom>
        </p:spPr>
      </p:pic>
      <p:cxnSp>
        <p:nvCxnSpPr>
          <p:cNvPr id="13" name="Straight Arrow Connector 12">
            <a:extLst>
              <a:ext uri="{FF2B5EF4-FFF2-40B4-BE49-F238E27FC236}">
                <a16:creationId xmlns:a16="http://schemas.microsoft.com/office/drawing/2014/main" id="{A3964317-8D79-47D7-AA82-1621C6538E63}"/>
              </a:ext>
            </a:extLst>
          </p:cNvPr>
          <p:cNvCxnSpPr>
            <a:cxnSpLocks/>
          </p:cNvCxnSpPr>
          <p:nvPr/>
        </p:nvCxnSpPr>
        <p:spPr>
          <a:xfrm>
            <a:off x="2087065" y="2201637"/>
            <a:ext cx="231594" cy="392974"/>
          </a:xfrm>
          <a:prstGeom prst="straightConnector1">
            <a:avLst/>
          </a:prstGeom>
          <a:ln w="34925">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400059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42E98-664D-4614-A92D-5F7FA28271C6}"/>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11BABA5C-2134-4F69-8441-B1E72F3EFAD2}"/>
              </a:ext>
            </a:extLst>
          </p:cNvPr>
          <p:cNvSpPr>
            <a:spLocks noGrp="1"/>
          </p:cNvSpPr>
          <p:nvPr>
            <p:ph type="sldNum" sz="quarter" idx="19"/>
          </p:nvPr>
        </p:nvSpPr>
        <p:spPr/>
        <p:txBody>
          <a:bodyPr/>
          <a:lstStyle/>
          <a:p>
            <a:fld id="{B6238B5B-F19C-E947-A0BC-87BD7983F871}" type="slidenum">
              <a:rPr lang="en-US" smtClean="0"/>
              <a:pPr/>
              <a:t>160</a:t>
            </a:fld>
            <a:endParaRPr lang="en-US" dirty="0"/>
          </a:p>
        </p:txBody>
      </p:sp>
      <p:sp>
        <p:nvSpPr>
          <p:cNvPr id="6" name="Title 5">
            <a:extLst>
              <a:ext uri="{FF2B5EF4-FFF2-40B4-BE49-F238E27FC236}">
                <a16:creationId xmlns:a16="http://schemas.microsoft.com/office/drawing/2014/main" id="{4C0808B2-273D-4EBD-AD64-B777504C7777}"/>
              </a:ext>
            </a:extLst>
          </p:cNvPr>
          <p:cNvSpPr>
            <a:spLocks noGrp="1"/>
          </p:cNvSpPr>
          <p:nvPr>
            <p:ph type="title"/>
          </p:nvPr>
        </p:nvSpPr>
        <p:spPr/>
        <p:txBody>
          <a:bodyPr/>
          <a:lstStyle/>
          <a:p>
            <a:r>
              <a:rPr lang="en-US" dirty="0"/>
              <a:t>Visualizing the Error Models</a:t>
            </a:r>
          </a:p>
        </p:txBody>
      </p:sp>
      <p:pic>
        <p:nvPicPr>
          <p:cNvPr id="7" name="Picture 6">
            <a:extLst>
              <a:ext uri="{FF2B5EF4-FFF2-40B4-BE49-F238E27FC236}">
                <a16:creationId xmlns:a16="http://schemas.microsoft.com/office/drawing/2014/main" id="{EE724003-8362-471A-868D-7C414730B0B0}"/>
              </a:ext>
            </a:extLst>
          </p:cNvPr>
          <p:cNvPicPr>
            <a:picLocks noChangeAspect="1"/>
          </p:cNvPicPr>
          <p:nvPr/>
        </p:nvPicPr>
        <p:blipFill>
          <a:blip r:embed="rId2"/>
          <a:stretch>
            <a:fillRect/>
          </a:stretch>
        </p:blipFill>
        <p:spPr>
          <a:xfrm>
            <a:off x="1968121" y="1049869"/>
            <a:ext cx="5207757" cy="3634305"/>
          </a:xfrm>
          <a:prstGeom prst="rect">
            <a:avLst/>
          </a:prstGeom>
        </p:spPr>
      </p:pic>
    </p:spTree>
    <p:extLst>
      <p:ext uri="{BB962C8B-B14F-4D97-AF65-F5344CB8AC3E}">
        <p14:creationId xmlns:p14="http://schemas.microsoft.com/office/powerpoint/2010/main" val="17111045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A393BF-D873-48EE-84D5-839C39DDEF78}"/>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0FBD64E-3124-43EA-A109-A9609DBB1C35}"/>
              </a:ext>
            </a:extLst>
          </p:cNvPr>
          <p:cNvSpPr>
            <a:spLocks noGrp="1"/>
          </p:cNvSpPr>
          <p:nvPr>
            <p:ph type="sldNum" sz="quarter" idx="19"/>
          </p:nvPr>
        </p:nvSpPr>
        <p:spPr/>
        <p:txBody>
          <a:bodyPr/>
          <a:lstStyle/>
          <a:p>
            <a:fld id="{B6238B5B-F19C-E947-A0BC-87BD7983F871}" type="slidenum">
              <a:rPr lang="en-US" smtClean="0"/>
              <a:pPr/>
              <a:t>161</a:t>
            </a:fld>
            <a:endParaRPr lang="en-US" dirty="0"/>
          </a:p>
        </p:txBody>
      </p:sp>
      <p:sp>
        <p:nvSpPr>
          <p:cNvPr id="6" name="Title 5">
            <a:extLst>
              <a:ext uri="{FF2B5EF4-FFF2-40B4-BE49-F238E27FC236}">
                <a16:creationId xmlns:a16="http://schemas.microsoft.com/office/drawing/2014/main" id="{593BAC16-6C1C-4F11-996C-D7AC5DB1AF4B}"/>
              </a:ext>
            </a:extLst>
          </p:cNvPr>
          <p:cNvSpPr>
            <a:spLocks noGrp="1"/>
          </p:cNvSpPr>
          <p:nvPr>
            <p:ph type="title"/>
          </p:nvPr>
        </p:nvSpPr>
        <p:spPr/>
        <p:txBody>
          <a:bodyPr/>
          <a:lstStyle/>
          <a:p>
            <a:r>
              <a:rPr lang="en-US" dirty="0"/>
              <a:t>Apply the Denoising</a:t>
            </a:r>
          </a:p>
        </p:txBody>
      </p:sp>
      <p:pic>
        <p:nvPicPr>
          <p:cNvPr id="7" name="Picture 6">
            <a:extLst>
              <a:ext uri="{FF2B5EF4-FFF2-40B4-BE49-F238E27FC236}">
                <a16:creationId xmlns:a16="http://schemas.microsoft.com/office/drawing/2014/main" id="{C5268C06-6E73-4445-8A8E-0FC37CE9CCD5}"/>
              </a:ext>
            </a:extLst>
          </p:cNvPr>
          <p:cNvPicPr>
            <a:picLocks noChangeAspect="1"/>
          </p:cNvPicPr>
          <p:nvPr/>
        </p:nvPicPr>
        <p:blipFill>
          <a:blip r:embed="rId2"/>
          <a:stretch>
            <a:fillRect/>
          </a:stretch>
        </p:blipFill>
        <p:spPr>
          <a:xfrm>
            <a:off x="426029" y="1337044"/>
            <a:ext cx="8063005" cy="2111740"/>
          </a:xfrm>
          <a:prstGeom prst="rect">
            <a:avLst/>
          </a:prstGeom>
        </p:spPr>
      </p:pic>
    </p:spTree>
    <p:extLst>
      <p:ext uri="{BB962C8B-B14F-4D97-AF65-F5344CB8AC3E}">
        <p14:creationId xmlns:p14="http://schemas.microsoft.com/office/powerpoint/2010/main" val="3237739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94BEE6B-3B5B-445B-BFE7-6FD4C4F3B290}"/>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2864245-5EA2-4231-85FF-AA4CD9A7B00E}"/>
              </a:ext>
            </a:extLst>
          </p:cNvPr>
          <p:cNvSpPr>
            <a:spLocks noGrp="1"/>
          </p:cNvSpPr>
          <p:nvPr>
            <p:ph type="sldNum" sz="quarter" idx="19"/>
          </p:nvPr>
        </p:nvSpPr>
        <p:spPr/>
        <p:txBody>
          <a:bodyPr/>
          <a:lstStyle/>
          <a:p>
            <a:fld id="{B6238B5B-F19C-E947-A0BC-87BD7983F871}" type="slidenum">
              <a:rPr lang="en-US" smtClean="0"/>
              <a:pPr/>
              <a:t>162</a:t>
            </a:fld>
            <a:endParaRPr lang="en-US" dirty="0"/>
          </a:p>
        </p:txBody>
      </p:sp>
      <p:sp>
        <p:nvSpPr>
          <p:cNvPr id="6" name="Title 5">
            <a:extLst>
              <a:ext uri="{FF2B5EF4-FFF2-40B4-BE49-F238E27FC236}">
                <a16:creationId xmlns:a16="http://schemas.microsoft.com/office/drawing/2014/main" id="{D269C700-6A4B-4183-8C34-234051780482}"/>
              </a:ext>
            </a:extLst>
          </p:cNvPr>
          <p:cNvSpPr>
            <a:spLocks noGrp="1"/>
          </p:cNvSpPr>
          <p:nvPr>
            <p:ph type="title"/>
          </p:nvPr>
        </p:nvSpPr>
        <p:spPr/>
        <p:txBody>
          <a:bodyPr/>
          <a:lstStyle/>
          <a:p>
            <a:r>
              <a:rPr lang="en-US" dirty="0"/>
              <a:t>And See How We Did</a:t>
            </a:r>
          </a:p>
        </p:txBody>
      </p:sp>
      <p:pic>
        <p:nvPicPr>
          <p:cNvPr id="8" name="Picture 7">
            <a:extLst>
              <a:ext uri="{FF2B5EF4-FFF2-40B4-BE49-F238E27FC236}">
                <a16:creationId xmlns:a16="http://schemas.microsoft.com/office/drawing/2014/main" id="{5FB76641-A148-4DB6-A2E5-859597E3A39A}"/>
              </a:ext>
            </a:extLst>
          </p:cNvPr>
          <p:cNvPicPr>
            <a:picLocks noChangeAspect="1"/>
          </p:cNvPicPr>
          <p:nvPr/>
        </p:nvPicPr>
        <p:blipFill>
          <a:blip r:embed="rId2"/>
          <a:stretch>
            <a:fillRect/>
          </a:stretch>
        </p:blipFill>
        <p:spPr>
          <a:xfrm>
            <a:off x="1609770" y="859264"/>
            <a:ext cx="5924460" cy="3793732"/>
          </a:xfrm>
          <a:prstGeom prst="rect">
            <a:avLst/>
          </a:prstGeom>
        </p:spPr>
      </p:pic>
    </p:spTree>
    <p:extLst>
      <p:ext uri="{BB962C8B-B14F-4D97-AF65-F5344CB8AC3E}">
        <p14:creationId xmlns:p14="http://schemas.microsoft.com/office/powerpoint/2010/main" val="419211781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80F458-0BFF-40F9-888A-8217546FBDB2}"/>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5CF03C61-890F-4EE3-ABA2-C8F192922CE7}"/>
              </a:ext>
            </a:extLst>
          </p:cNvPr>
          <p:cNvSpPr>
            <a:spLocks noGrp="1"/>
          </p:cNvSpPr>
          <p:nvPr>
            <p:ph type="sldNum" sz="quarter" idx="19"/>
          </p:nvPr>
        </p:nvSpPr>
        <p:spPr/>
        <p:txBody>
          <a:bodyPr/>
          <a:lstStyle/>
          <a:p>
            <a:fld id="{B6238B5B-F19C-E947-A0BC-87BD7983F871}" type="slidenum">
              <a:rPr lang="en-US" smtClean="0"/>
              <a:pPr/>
              <a:t>163</a:t>
            </a:fld>
            <a:endParaRPr lang="en-US" dirty="0"/>
          </a:p>
        </p:txBody>
      </p:sp>
      <p:sp>
        <p:nvSpPr>
          <p:cNvPr id="6" name="Title 5">
            <a:extLst>
              <a:ext uri="{FF2B5EF4-FFF2-40B4-BE49-F238E27FC236}">
                <a16:creationId xmlns:a16="http://schemas.microsoft.com/office/drawing/2014/main" id="{B033A554-3A90-42DA-BAA5-27507ECC4E44}"/>
              </a:ext>
            </a:extLst>
          </p:cNvPr>
          <p:cNvSpPr>
            <a:spLocks noGrp="1"/>
          </p:cNvSpPr>
          <p:nvPr>
            <p:ph type="title"/>
          </p:nvPr>
        </p:nvSpPr>
        <p:spPr/>
        <p:txBody>
          <a:bodyPr/>
          <a:lstStyle/>
          <a:p>
            <a:r>
              <a:rPr lang="en-US" dirty="0"/>
              <a:t>Attempt to Merge Read Pairs</a:t>
            </a:r>
          </a:p>
        </p:txBody>
      </p:sp>
      <p:pic>
        <p:nvPicPr>
          <p:cNvPr id="7" name="Picture 6">
            <a:extLst>
              <a:ext uri="{FF2B5EF4-FFF2-40B4-BE49-F238E27FC236}">
                <a16:creationId xmlns:a16="http://schemas.microsoft.com/office/drawing/2014/main" id="{66BAAA22-9F0E-4705-A9E8-77A734E4436A}"/>
              </a:ext>
            </a:extLst>
          </p:cNvPr>
          <p:cNvPicPr>
            <a:picLocks noChangeAspect="1"/>
          </p:cNvPicPr>
          <p:nvPr/>
        </p:nvPicPr>
        <p:blipFill>
          <a:blip r:embed="rId2"/>
          <a:stretch>
            <a:fillRect/>
          </a:stretch>
        </p:blipFill>
        <p:spPr>
          <a:xfrm>
            <a:off x="427826" y="2189008"/>
            <a:ext cx="8359964" cy="701749"/>
          </a:xfrm>
          <a:prstGeom prst="rect">
            <a:avLst/>
          </a:prstGeom>
        </p:spPr>
      </p:pic>
    </p:spTree>
    <p:extLst>
      <p:ext uri="{BB962C8B-B14F-4D97-AF65-F5344CB8AC3E}">
        <p14:creationId xmlns:p14="http://schemas.microsoft.com/office/powerpoint/2010/main" val="184136310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3F0EEC-F307-4551-8A01-D32A277DFE2D}"/>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43936579-77BC-4EC1-8A2A-9E433DE05B8B}"/>
              </a:ext>
            </a:extLst>
          </p:cNvPr>
          <p:cNvSpPr>
            <a:spLocks noGrp="1"/>
          </p:cNvSpPr>
          <p:nvPr>
            <p:ph type="sldNum" sz="quarter" idx="19"/>
          </p:nvPr>
        </p:nvSpPr>
        <p:spPr/>
        <p:txBody>
          <a:bodyPr/>
          <a:lstStyle/>
          <a:p>
            <a:fld id="{B6238B5B-F19C-E947-A0BC-87BD7983F871}" type="slidenum">
              <a:rPr lang="en-US" smtClean="0"/>
              <a:pPr/>
              <a:t>164</a:t>
            </a:fld>
            <a:endParaRPr lang="en-US" dirty="0"/>
          </a:p>
        </p:txBody>
      </p:sp>
      <p:sp>
        <p:nvSpPr>
          <p:cNvPr id="6" name="Title 5">
            <a:extLst>
              <a:ext uri="{FF2B5EF4-FFF2-40B4-BE49-F238E27FC236}">
                <a16:creationId xmlns:a16="http://schemas.microsoft.com/office/drawing/2014/main" id="{EDB266A4-A46D-42B4-9A1A-74E5BAFBFCB9}"/>
              </a:ext>
            </a:extLst>
          </p:cNvPr>
          <p:cNvSpPr>
            <a:spLocks noGrp="1"/>
          </p:cNvSpPr>
          <p:nvPr>
            <p:ph type="title"/>
          </p:nvPr>
        </p:nvSpPr>
        <p:spPr/>
        <p:txBody>
          <a:bodyPr/>
          <a:lstStyle/>
          <a:p>
            <a:r>
              <a:rPr lang="en-US" dirty="0"/>
              <a:t>And See How We Did</a:t>
            </a:r>
          </a:p>
        </p:txBody>
      </p:sp>
      <p:pic>
        <p:nvPicPr>
          <p:cNvPr id="7" name="Picture 6">
            <a:extLst>
              <a:ext uri="{FF2B5EF4-FFF2-40B4-BE49-F238E27FC236}">
                <a16:creationId xmlns:a16="http://schemas.microsoft.com/office/drawing/2014/main" id="{7748DA27-C629-4B8D-907F-2B9C4638A18C}"/>
              </a:ext>
            </a:extLst>
          </p:cNvPr>
          <p:cNvPicPr>
            <a:picLocks noChangeAspect="1"/>
          </p:cNvPicPr>
          <p:nvPr/>
        </p:nvPicPr>
        <p:blipFill>
          <a:blip r:embed="rId2"/>
          <a:stretch>
            <a:fillRect/>
          </a:stretch>
        </p:blipFill>
        <p:spPr>
          <a:xfrm>
            <a:off x="2380943" y="872168"/>
            <a:ext cx="3623309" cy="3670061"/>
          </a:xfrm>
          <a:prstGeom prst="rect">
            <a:avLst/>
          </a:prstGeom>
        </p:spPr>
      </p:pic>
    </p:spTree>
    <p:extLst>
      <p:ext uri="{BB962C8B-B14F-4D97-AF65-F5344CB8AC3E}">
        <p14:creationId xmlns:p14="http://schemas.microsoft.com/office/powerpoint/2010/main" val="224416118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F27FC6E-ACC2-4A5C-97E3-D6B72E8C50A0}"/>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1C5F47B0-B01B-46EA-8A45-B76DEA64B90C}"/>
              </a:ext>
            </a:extLst>
          </p:cNvPr>
          <p:cNvSpPr>
            <a:spLocks noGrp="1"/>
          </p:cNvSpPr>
          <p:nvPr>
            <p:ph type="sldNum" sz="quarter" idx="19"/>
          </p:nvPr>
        </p:nvSpPr>
        <p:spPr/>
        <p:txBody>
          <a:bodyPr/>
          <a:lstStyle/>
          <a:p>
            <a:fld id="{B6238B5B-F19C-E947-A0BC-87BD7983F871}" type="slidenum">
              <a:rPr lang="en-US" smtClean="0"/>
              <a:pPr/>
              <a:t>165</a:t>
            </a:fld>
            <a:endParaRPr lang="en-US" dirty="0"/>
          </a:p>
        </p:txBody>
      </p:sp>
      <p:sp>
        <p:nvSpPr>
          <p:cNvPr id="6" name="Title 5">
            <a:extLst>
              <a:ext uri="{FF2B5EF4-FFF2-40B4-BE49-F238E27FC236}">
                <a16:creationId xmlns:a16="http://schemas.microsoft.com/office/drawing/2014/main" id="{D041B7C5-3A39-43D9-A251-FB9F2B556577}"/>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59F7D610-2435-415B-8A9E-9A98C03CBEE3}"/>
              </a:ext>
            </a:extLst>
          </p:cNvPr>
          <p:cNvPicPr>
            <a:picLocks noChangeAspect="1"/>
          </p:cNvPicPr>
          <p:nvPr/>
        </p:nvPicPr>
        <p:blipFill>
          <a:blip r:embed="rId2"/>
          <a:stretch>
            <a:fillRect/>
          </a:stretch>
        </p:blipFill>
        <p:spPr>
          <a:xfrm>
            <a:off x="694245" y="2024439"/>
            <a:ext cx="7774342" cy="1097279"/>
          </a:xfrm>
          <a:prstGeom prst="rect">
            <a:avLst/>
          </a:prstGeom>
        </p:spPr>
      </p:pic>
    </p:spTree>
    <p:extLst>
      <p:ext uri="{BB962C8B-B14F-4D97-AF65-F5344CB8AC3E}">
        <p14:creationId xmlns:p14="http://schemas.microsoft.com/office/powerpoint/2010/main" val="28506953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FAB5CE-BE61-474C-91C2-310CDEC2D547}"/>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AEDAF1DD-0150-448C-8F59-D35038BFA7BA}"/>
              </a:ext>
            </a:extLst>
          </p:cNvPr>
          <p:cNvSpPr>
            <a:spLocks noGrp="1"/>
          </p:cNvSpPr>
          <p:nvPr>
            <p:ph type="sldNum" sz="quarter" idx="19"/>
          </p:nvPr>
        </p:nvSpPr>
        <p:spPr/>
        <p:txBody>
          <a:bodyPr/>
          <a:lstStyle/>
          <a:p>
            <a:fld id="{B6238B5B-F19C-E947-A0BC-87BD7983F871}" type="slidenum">
              <a:rPr lang="en-US" smtClean="0"/>
              <a:pPr/>
              <a:t>166</a:t>
            </a:fld>
            <a:endParaRPr lang="en-US" dirty="0"/>
          </a:p>
        </p:txBody>
      </p:sp>
      <p:sp>
        <p:nvSpPr>
          <p:cNvPr id="4" name="Text Placeholder 3">
            <a:extLst>
              <a:ext uri="{FF2B5EF4-FFF2-40B4-BE49-F238E27FC236}">
                <a16:creationId xmlns:a16="http://schemas.microsoft.com/office/drawing/2014/main" id="{DD46B62B-7AA4-46CB-A962-90691025637C}"/>
              </a:ext>
            </a:extLst>
          </p:cNvPr>
          <p:cNvSpPr>
            <a:spLocks noGrp="1"/>
          </p:cNvSpPr>
          <p:nvPr>
            <p:ph type="body" sz="quarter" idx="20"/>
          </p:nvPr>
        </p:nvSpPr>
        <p:spPr>
          <a:xfrm>
            <a:off x="640080" y="3556565"/>
            <a:ext cx="7772400" cy="933589"/>
          </a:xfrm>
        </p:spPr>
        <p:txBody>
          <a:bodyPr/>
          <a:lstStyle/>
          <a:p>
            <a:r>
              <a:rPr lang="en-US" dirty="0"/>
              <a:t>Sequences should be close to the expected amplicon size minus the forward and reverse primers.</a:t>
            </a:r>
          </a:p>
          <a:p>
            <a:r>
              <a:rPr lang="en-US" dirty="0"/>
              <a:t>Anything that is extremely long or extremely short is potentially non-specific priming garbage and should be inspected for deletion.</a:t>
            </a:r>
          </a:p>
        </p:txBody>
      </p:sp>
      <p:sp>
        <p:nvSpPr>
          <p:cNvPr id="6" name="Title 5">
            <a:extLst>
              <a:ext uri="{FF2B5EF4-FFF2-40B4-BE49-F238E27FC236}">
                <a16:creationId xmlns:a16="http://schemas.microsoft.com/office/drawing/2014/main" id="{FF2DD178-5B11-4296-96E5-EBA5EC2A8462}"/>
              </a:ext>
            </a:extLst>
          </p:cNvPr>
          <p:cNvSpPr>
            <a:spLocks noGrp="1"/>
          </p:cNvSpPr>
          <p:nvPr>
            <p:ph type="title"/>
          </p:nvPr>
        </p:nvSpPr>
        <p:spPr/>
        <p:txBody>
          <a:bodyPr/>
          <a:lstStyle/>
          <a:p>
            <a:r>
              <a:rPr lang="en-US" dirty="0"/>
              <a:t>Check Sequence Length Distribution</a:t>
            </a:r>
          </a:p>
        </p:txBody>
      </p:sp>
      <p:pic>
        <p:nvPicPr>
          <p:cNvPr id="7" name="Picture 6">
            <a:extLst>
              <a:ext uri="{FF2B5EF4-FFF2-40B4-BE49-F238E27FC236}">
                <a16:creationId xmlns:a16="http://schemas.microsoft.com/office/drawing/2014/main" id="{839DC55D-80F5-4B2E-B15C-E23880AA5A7C}"/>
              </a:ext>
            </a:extLst>
          </p:cNvPr>
          <p:cNvPicPr>
            <a:picLocks noChangeAspect="1"/>
          </p:cNvPicPr>
          <p:nvPr/>
        </p:nvPicPr>
        <p:blipFill>
          <a:blip r:embed="rId2"/>
          <a:stretch>
            <a:fillRect/>
          </a:stretch>
        </p:blipFill>
        <p:spPr>
          <a:xfrm>
            <a:off x="569158" y="1705462"/>
            <a:ext cx="7962407" cy="1723209"/>
          </a:xfrm>
          <a:prstGeom prst="rect">
            <a:avLst/>
          </a:prstGeom>
        </p:spPr>
      </p:pic>
    </p:spTree>
    <p:extLst>
      <p:ext uri="{BB962C8B-B14F-4D97-AF65-F5344CB8AC3E}">
        <p14:creationId xmlns:p14="http://schemas.microsoft.com/office/powerpoint/2010/main" val="217982410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D17795-2A14-4B22-9D7B-2C5793297E55}"/>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9D2F0833-316C-4806-B8AA-DBBB7E736A49}"/>
              </a:ext>
            </a:extLst>
          </p:cNvPr>
          <p:cNvSpPr>
            <a:spLocks noGrp="1"/>
          </p:cNvSpPr>
          <p:nvPr>
            <p:ph type="sldNum" sz="quarter" idx="19"/>
          </p:nvPr>
        </p:nvSpPr>
        <p:spPr/>
        <p:txBody>
          <a:bodyPr/>
          <a:lstStyle/>
          <a:p>
            <a:fld id="{B6238B5B-F19C-E947-A0BC-87BD7983F871}" type="slidenum">
              <a:rPr lang="en-US" smtClean="0"/>
              <a:pPr/>
              <a:t>167</a:t>
            </a:fld>
            <a:endParaRPr lang="en-US" dirty="0"/>
          </a:p>
        </p:txBody>
      </p:sp>
      <p:sp>
        <p:nvSpPr>
          <p:cNvPr id="6" name="Title 5">
            <a:extLst>
              <a:ext uri="{FF2B5EF4-FFF2-40B4-BE49-F238E27FC236}">
                <a16:creationId xmlns:a16="http://schemas.microsoft.com/office/drawing/2014/main" id="{04AEA79B-391A-4A82-AC43-47E1219E150E}"/>
              </a:ext>
            </a:extLst>
          </p:cNvPr>
          <p:cNvSpPr>
            <a:spLocks noGrp="1"/>
          </p:cNvSpPr>
          <p:nvPr>
            <p:ph type="title"/>
          </p:nvPr>
        </p:nvSpPr>
        <p:spPr/>
        <p:txBody>
          <a:bodyPr/>
          <a:lstStyle/>
          <a:p>
            <a:r>
              <a:rPr lang="en-US" dirty="0"/>
              <a:t>Remove Chimeras</a:t>
            </a:r>
          </a:p>
        </p:txBody>
      </p:sp>
      <p:pic>
        <p:nvPicPr>
          <p:cNvPr id="7" name="Picture 6">
            <a:extLst>
              <a:ext uri="{FF2B5EF4-FFF2-40B4-BE49-F238E27FC236}">
                <a16:creationId xmlns:a16="http://schemas.microsoft.com/office/drawing/2014/main" id="{08F8AC70-A3F7-434F-A8D7-5B51206D8446}"/>
              </a:ext>
            </a:extLst>
          </p:cNvPr>
          <p:cNvPicPr>
            <a:picLocks noChangeAspect="1"/>
          </p:cNvPicPr>
          <p:nvPr/>
        </p:nvPicPr>
        <p:blipFill>
          <a:blip r:embed="rId2"/>
          <a:stretch>
            <a:fillRect/>
          </a:stretch>
        </p:blipFill>
        <p:spPr>
          <a:xfrm>
            <a:off x="159262" y="1594884"/>
            <a:ext cx="8895121" cy="1969149"/>
          </a:xfrm>
          <a:prstGeom prst="rect">
            <a:avLst/>
          </a:prstGeom>
        </p:spPr>
      </p:pic>
    </p:spTree>
    <p:extLst>
      <p:ext uri="{BB962C8B-B14F-4D97-AF65-F5344CB8AC3E}">
        <p14:creationId xmlns:p14="http://schemas.microsoft.com/office/powerpoint/2010/main" val="131780299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72DE68-9FDC-4DBF-95E7-FC30289DB935}"/>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B4B195A9-E6EA-47F7-A537-37016E8CAC93}"/>
              </a:ext>
            </a:extLst>
          </p:cNvPr>
          <p:cNvSpPr>
            <a:spLocks noGrp="1"/>
          </p:cNvSpPr>
          <p:nvPr>
            <p:ph type="sldNum" sz="quarter" idx="19"/>
          </p:nvPr>
        </p:nvSpPr>
        <p:spPr/>
        <p:txBody>
          <a:bodyPr/>
          <a:lstStyle/>
          <a:p>
            <a:fld id="{B6238B5B-F19C-E947-A0BC-87BD7983F871}" type="slidenum">
              <a:rPr lang="en-US" smtClean="0"/>
              <a:pPr/>
              <a:t>168</a:t>
            </a:fld>
            <a:endParaRPr lang="en-US" dirty="0"/>
          </a:p>
        </p:txBody>
      </p:sp>
      <p:sp>
        <p:nvSpPr>
          <p:cNvPr id="6" name="Title 5">
            <a:extLst>
              <a:ext uri="{FF2B5EF4-FFF2-40B4-BE49-F238E27FC236}">
                <a16:creationId xmlns:a16="http://schemas.microsoft.com/office/drawing/2014/main" id="{F601D459-C41A-4F53-8DE6-B3FA710D8F97}"/>
              </a:ext>
            </a:extLst>
          </p:cNvPr>
          <p:cNvSpPr>
            <a:spLocks noGrp="1"/>
          </p:cNvSpPr>
          <p:nvPr>
            <p:ph type="title"/>
          </p:nvPr>
        </p:nvSpPr>
        <p:spPr/>
        <p:txBody>
          <a:bodyPr/>
          <a:lstStyle/>
          <a:p>
            <a:r>
              <a:rPr lang="en-US" dirty="0"/>
              <a:t>Track Our Reads</a:t>
            </a:r>
          </a:p>
        </p:txBody>
      </p:sp>
      <p:pic>
        <p:nvPicPr>
          <p:cNvPr id="7" name="Picture 6">
            <a:extLst>
              <a:ext uri="{FF2B5EF4-FFF2-40B4-BE49-F238E27FC236}">
                <a16:creationId xmlns:a16="http://schemas.microsoft.com/office/drawing/2014/main" id="{8A9876C1-6A3E-4785-B011-34080C42673D}"/>
              </a:ext>
            </a:extLst>
          </p:cNvPr>
          <p:cNvPicPr>
            <a:picLocks noChangeAspect="1"/>
          </p:cNvPicPr>
          <p:nvPr/>
        </p:nvPicPr>
        <p:blipFill>
          <a:blip r:embed="rId2"/>
          <a:stretch>
            <a:fillRect/>
          </a:stretch>
        </p:blipFill>
        <p:spPr>
          <a:xfrm>
            <a:off x="152635" y="1918113"/>
            <a:ext cx="8669787" cy="1282287"/>
          </a:xfrm>
          <a:prstGeom prst="rect">
            <a:avLst/>
          </a:prstGeom>
        </p:spPr>
      </p:pic>
    </p:spTree>
    <p:extLst>
      <p:ext uri="{BB962C8B-B14F-4D97-AF65-F5344CB8AC3E}">
        <p14:creationId xmlns:p14="http://schemas.microsoft.com/office/powerpoint/2010/main" val="284427436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F87CF7-222D-466B-8803-241B6569195B}"/>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066ADB58-8F3E-41EC-AB97-56884AD5B91B}"/>
              </a:ext>
            </a:extLst>
          </p:cNvPr>
          <p:cNvSpPr>
            <a:spLocks noGrp="1"/>
          </p:cNvSpPr>
          <p:nvPr>
            <p:ph type="sldNum" sz="quarter" idx="19"/>
          </p:nvPr>
        </p:nvSpPr>
        <p:spPr/>
        <p:txBody>
          <a:bodyPr/>
          <a:lstStyle/>
          <a:p>
            <a:fld id="{B6238B5B-F19C-E947-A0BC-87BD7983F871}" type="slidenum">
              <a:rPr lang="en-US" smtClean="0"/>
              <a:pPr/>
              <a:t>169</a:t>
            </a:fld>
            <a:endParaRPr lang="en-US" dirty="0"/>
          </a:p>
        </p:txBody>
      </p:sp>
      <p:sp>
        <p:nvSpPr>
          <p:cNvPr id="6" name="Title 5">
            <a:extLst>
              <a:ext uri="{FF2B5EF4-FFF2-40B4-BE49-F238E27FC236}">
                <a16:creationId xmlns:a16="http://schemas.microsoft.com/office/drawing/2014/main" id="{D30F1E56-926A-4D95-A8B2-1D0D00229FB6}"/>
              </a:ext>
            </a:extLst>
          </p:cNvPr>
          <p:cNvSpPr>
            <a:spLocks noGrp="1"/>
          </p:cNvSpPr>
          <p:nvPr>
            <p:ph type="title"/>
          </p:nvPr>
        </p:nvSpPr>
        <p:spPr/>
        <p:txBody>
          <a:bodyPr/>
          <a:lstStyle/>
          <a:p>
            <a:r>
              <a:rPr lang="en-US" dirty="0"/>
              <a:t>Assign Taxa</a:t>
            </a:r>
          </a:p>
        </p:txBody>
      </p:sp>
      <p:pic>
        <p:nvPicPr>
          <p:cNvPr id="7" name="Picture 6">
            <a:extLst>
              <a:ext uri="{FF2B5EF4-FFF2-40B4-BE49-F238E27FC236}">
                <a16:creationId xmlns:a16="http://schemas.microsoft.com/office/drawing/2014/main" id="{C237C73B-6820-41DA-A318-27CBECA78B9A}"/>
              </a:ext>
            </a:extLst>
          </p:cNvPr>
          <p:cNvPicPr>
            <a:picLocks noChangeAspect="1"/>
          </p:cNvPicPr>
          <p:nvPr/>
        </p:nvPicPr>
        <p:blipFill>
          <a:blip r:embed="rId2"/>
          <a:stretch>
            <a:fillRect/>
          </a:stretch>
        </p:blipFill>
        <p:spPr>
          <a:xfrm>
            <a:off x="121458" y="2351922"/>
            <a:ext cx="8850948" cy="446567"/>
          </a:xfrm>
          <a:prstGeom prst="rect">
            <a:avLst/>
          </a:prstGeom>
        </p:spPr>
      </p:pic>
    </p:spTree>
    <p:extLst>
      <p:ext uri="{BB962C8B-B14F-4D97-AF65-F5344CB8AC3E}">
        <p14:creationId xmlns:p14="http://schemas.microsoft.com/office/powerpoint/2010/main" val="3898713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game, clock&#10;&#10;Description automatically generated">
            <a:extLst>
              <a:ext uri="{FF2B5EF4-FFF2-40B4-BE49-F238E27FC236}">
                <a16:creationId xmlns:a16="http://schemas.microsoft.com/office/drawing/2014/main" id="{B668F62E-067C-4AAE-B745-9A4BA407EA35}"/>
              </a:ext>
            </a:extLst>
          </p:cNvPr>
          <p:cNvPicPr>
            <a:picLocks noChangeAspect="1"/>
          </p:cNvPicPr>
          <p:nvPr/>
        </p:nvPicPr>
        <p:blipFill rotWithShape="1">
          <a:blip r:embed="rId2"/>
          <a:srcRect l="24523" t="12820" r="26040" b="18711"/>
          <a:stretch/>
        </p:blipFill>
        <p:spPr>
          <a:xfrm>
            <a:off x="2877841" y="1426128"/>
            <a:ext cx="3296875" cy="3196205"/>
          </a:xfrm>
          <a:prstGeom prst="rect">
            <a:avLst/>
          </a:prstGeom>
        </p:spPr>
      </p:pic>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17</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Everything Is Somewhere</a:t>
            </a:r>
          </a:p>
        </p:txBody>
      </p:sp>
    </p:spTree>
    <p:extLst>
      <p:ext uri="{BB962C8B-B14F-4D97-AF65-F5344CB8AC3E}">
        <p14:creationId xmlns:p14="http://schemas.microsoft.com/office/powerpoint/2010/main" val="197614321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5AEB9-B49E-4946-9D20-9953586EA10E}"/>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05AF9CAD-0F8E-4B6C-A7DA-70BF91BA50F4}"/>
              </a:ext>
            </a:extLst>
          </p:cNvPr>
          <p:cNvSpPr>
            <a:spLocks noGrp="1"/>
          </p:cNvSpPr>
          <p:nvPr>
            <p:ph type="sldNum" sz="quarter" idx="19"/>
          </p:nvPr>
        </p:nvSpPr>
        <p:spPr/>
        <p:txBody>
          <a:bodyPr/>
          <a:lstStyle/>
          <a:p>
            <a:fld id="{B6238B5B-F19C-E947-A0BC-87BD7983F871}" type="slidenum">
              <a:rPr lang="en-US" smtClean="0"/>
              <a:pPr/>
              <a:t>170</a:t>
            </a:fld>
            <a:endParaRPr lang="en-US" dirty="0"/>
          </a:p>
        </p:txBody>
      </p:sp>
      <p:sp>
        <p:nvSpPr>
          <p:cNvPr id="4" name="Text Placeholder 3">
            <a:extLst>
              <a:ext uri="{FF2B5EF4-FFF2-40B4-BE49-F238E27FC236}">
                <a16:creationId xmlns:a16="http://schemas.microsoft.com/office/drawing/2014/main" id="{6F525CAC-A58A-44D2-A530-4B43A9CD48C9}"/>
              </a:ext>
            </a:extLst>
          </p:cNvPr>
          <p:cNvSpPr>
            <a:spLocks noGrp="1"/>
          </p:cNvSpPr>
          <p:nvPr>
            <p:ph type="body" sz="quarter" idx="20"/>
          </p:nvPr>
        </p:nvSpPr>
        <p:spPr>
          <a:xfrm>
            <a:off x="576966" y="3925244"/>
            <a:ext cx="7772400" cy="400110"/>
          </a:xfrm>
        </p:spPr>
        <p:txBody>
          <a:bodyPr/>
          <a:lstStyle/>
          <a:p>
            <a:r>
              <a:rPr lang="en-US" dirty="0"/>
              <a:t>Taxa table is now in your ws11 folder</a:t>
            </a:r>
          </a:p>
        </p:txBody>
      </p:sp>
      <p:sp>
        <p:nvSpPr>
          <p:cNvPr id="6" name="Title 5">
            <a:extLst>
              <a:ext uri="{FF2B5EF4-FFF2-40B4-BE49-F238E27FC236}">
                <a16:creationId xmlns:a16="http://schemas.microsoft.com/office/drawing/2014/main" id="{7DEBDCBB-61DC-4E35-9670-A1AC7A8D6BB1}"/>
              </a:ext>
            </a:extLst>
          </p:cNvPr>
          <p:cNvSpPr>
            <a:spLocks noGrp="1"/>
          </p:cNvSpPr>
          <p:nvPr>
            <p:ph type="title"/>
          </p:nvPr>
        </p:nvSpPr>
        <p:spPr/>
        <p:txBody>
          <a:bodyPr/>
          <a:lstStyle/>
          <a:p>
            <a:r>
              <a:rPr lang="en-US" dirty="0"/>
              <a:t>Examine Taxa</a:t>
            </a:r>
          </a:p>
        </p:txBody>
      </p:sp>
      <p:pic>
        <p:nvPicPr>
          <p:cNvPr id="7" name="Picture 6">
            <a:extLst>
              <a:ext uri="{FF2B5EF4-FFF2-40B4-BE49-F238E27FC236}">
                <a16:creationId xmlns:a16="http://schemas.microsoft.com/office/drawing/2014/main" id="{70F935B5-816D-4088-B439-637F8DD3966F}"/>
              </a:ext>
            </a:extLst>
          </p:cNvPr>
          <p:cNvPicPr>
            <a:picLocks noChangeAspect="1"/>
          </p:cNvPicPr>
          <p:nvPr/>
        </p:nvPicPr>
        <p:blipFill>
          <a:blip r:embed="rId2"/>
          <a:stretch>
            <a:fillRect/>
          </a:stretch>
        </p:blipFill>
        <p:spPr>
          <a:xfrm>
            <a:off x="923969" y="975289"/>
            <a:ext cx="7296061" cy="2962388"/>
          </a:xfrm>
          <a:prstGeom prst="rect">
            <a:avLst/>
          </a:prstGeom>
        </p:spPr>
      </p:pic>
    </p:spTree>
    <p:extLst>
      <p:ext uri="{BB962C8B-B14F-4D97-AF65-F5344CB8AC3E}">
        <p14:creationId xmlns:p14="http://schemas.microsoft.com/office/powerpoint/2010/main" val="1552880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ame, clock&#10;&#10;Description automatically generated">
            <a:extLst>
              <a:ext uri="{FF2B5EF4-FFF2-40B4-BE49-F238E27FC236}">
                <a16:creationId xmlns:a16="http://schemas.microsoft.com/office/drawing/2014/main" id="{733CE82E-07BF-4C8A-A849-1BD9C43F9D60}"/>
              </a:ext>
            </a:extLst>
          </p:cNvPr>
          <p:cNvPicPr>
            <a:picLocks noChangeAspect="1"/>
          </p:cNvPicPr>
          <p:nvPr/>
        </p:nvPicPr>
        <p:blipFill rotWithShape="1">
          <a:blip r:embed="rId2">
            <a:alphaModFix/>
          </a:blip>
          <a:srcRect l="25446" t="11972" r="25893" b="15664"/>
          <a:stretch/>
        </p:blipFill>
        <p:spPr>
          <a:xfrm>
            <a:off x="2933886" y="1384662"/>
            <a:ext cx="3250096" cy="3383280"/>
          </a:xfrm>
          <a:prstGeom prst="rect">
            <a:avLst/>
          </a:prstGeom>
        </p:spPr>
      </p:pic>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18</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Everything Is Somewhere</a:t>
            </a:r>
          </a:p>
        </p:txBody>
      </p:sp>
    </p:spTree>
    <p:extLst>
      <p:ext uri="{BB962C8B-B14F-4D97-AF65-F5344CB8AC3E}">
        <p14:creationId xmlns:p14="http://schemas.microsoft.com/office/powerpoint/2010/main" val="144436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game, clock&#10;&#10;Description automatically generated">
            <a:extLst>
              <a:ext uri="{FF2B5EF4-FFF2-40B4-BE49-F238E27FC236}">
                <a16:creationId xmlns:a16="http://schemas.microsoft.com/office/drawing/2014/main" id="{2959AEF3-BEDB-4FB7-A582-72360C31C7F8}"/>
              </a:ext>
            </a:extLst>
          </p:cNvPr>
          <p:cNvPicPr>
            <a:picLocks noChangeAspect="1"/>
          </p:cNvPicPr>
          <p:nvPr/>
        </p:nvPicPr>
        <p:blipFill rotWithShape="1">
          <a:blip r:embed="rId2">
            <a:alphaModFix/>
          </a:blip>
          <a:srcRect l="24705" t="7556" r="25382" b="17874"/>
          <a:stretch/>
        </p:blipFill>
        <p:spPr>
          <a:xfrm>
            <a:off x="2876098" y="1172567"/>
            <a:ext cx="3339548" cy="3492497"/>
          </a:xfrm>
          <a:prstGeom prst="rect">
            <a:avLst/>
          </a:prstGeom>
        </p:spPr>
      </p:pic>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19</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Everything Is Somewhere</a:t>
            </a:r>
          </a:p>
        </p:txBody>
      </p:sp>
    </p:spTree>
    <p:extLst>
      <p:ext uri="{BB962C8B-B14F-4D97-AF65-F5344CB8AC3E}">
        <p14:creationId xmlns:p14="http://schemas.microsoft.com/office/powerpoint/2010/main" val="2481270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7EE1D15-EA9A-FA4A-BE1F-2B9CAA596498}"/>
              </a:ext>
            </a:extLst>
          </p:cNvPr>
          <p:cNvSpPr>
            <a:spLocks noGrp="1"/>
          </p:cNvSpPr>
          <p:nvPr>
            <p:ph sz="quarter" idx="22"/>
          </p:nvPr>
        </p:nvSpPr>
        <p:spPr>
          <a:xfrm>
            <a:off x="640080" y="4664274"/>
            <a:ext cx="1363322" cy="166199"/>
          </a:xfrm>
        </p:spPr>
        <p:txBody>
          <a:bodyPr/>
          <a:lstStyle/>
          <a:p>
            <a:r>
              <a:rPr lang="en-US" dirty="0"/>
              <a:t>UCLA Collaboratory</a:t>
            </a:r>
          </a:p>
        </p:txBody>
      </p:sp>
      <p:sp>
        <p:nvSpPr>
          <p:cNvPr id="11" name="Content Placeholder 10">
            <a:extLst>
              <a:ext uri="{FF2B5EF4-FFF2-40B4-BE49-F238E27FC236}">
                <a16:creationId xmlns:a16="http://schemas.microsoft.com/office/drawing/2014/main" id="{5B4A7A6C-6FF2-5644-AE82-53B6FDD0682B}"/>
              </a:ext>
            </a:extLst>
          </p:cNvPr>
          <p:cNvSpPr>
            <a:spLocks noGrp="1"/>
          </p:cNvSpPr>
          <p:nvPr>
            <p:ph sz="quarter" idx="23"/>
          </p:nvPr>
        </p:nvSpPr>
        <p:spPr>
          <a:xfrm>
            <a:off x="640080" y="4481394"/>
            <a:ext cx="1250407" cy="166199"/>
          </a:xfrm>
        </p:spPr>
        <p:txBody>
          <a:bodyPr/>
          <a:lstStyle/>
          <a:p>
            <a:r>
              <a:rPr lang="en-US" dirty="0"/>
              <a:t>Michael Weinstein</a:t>
            </a:r>
          </a:p>
        </p:txBody>
      </p:sp>
      <p:sp>
        <p:nvSpPr>
          <p:cNvPr id="10" name="Text Placeholder 9">
            <a:extLst>
              <a:ext uri="{FF2B5EF4-FFF2-40B4-BE49-F238E27FC236}">
                <a16:creationId xmlns:a16="http://schemas.microsoft.com/office/drawing/2014/main" id="{BBEAB19E-9D7C-FF4A-8C05-58A45714A95F}"/>
              </a:ext>
            </a:extLst>
          </p:cNvPr>
          <p:cNvSpPr>
            <a:spLocks noGrp="1"/>
          </p:cNvSpPr>
          <p:nvPr>
            <p:ph type="body" sz="quarter" idx="31"/>
          </p:nvPr>
        </p:nvSpPr>
        <p:spPr>
          <a:xfrm>
            <a:off x="640080" y="2194782"/>
            <a:ext cx="7772400" cy="498598"/>
          </a:xfrm>
        </p:spPr>
        <p:txBody>
          <a:bodyPr/>
          <a:lstStyle/>
          <a:p>
            <a:r>
              <a:rPr lang="en-US" dirty="0"/>
              <a:t>Metagenome Analysis Workshop</a:t>
            </a:r>
          </a:p>
        </p:txBody>
      </p:sp>
      <p:pic>
        <p:nvPicPr>
          <p:cNvPr id="1026" name="Picture 2">
            <a:extLst>
              <a:ext uri="{FF2B5EF4-FFF2-40B4-BE49-F238E27FC236}">
                <a16:creationId xmlns:a16="http://schemas.microsoft.com/office/drawing/2014/main" id="{94E14E76-24E9-4337-A721-A73E46093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49" y="166199"/>
            <a:ext cx="1363322" cy="1363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789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nimal&#10;&#10;Description automatically generated">
            <a:extLst>
              <a:ext uri="{FF2B5EF4-FFF2-40B4-BE49-F238E27FC236}">
                <a16:creationId xmlns:a16="http://schemas.microsoft.com/office/drawing/2014/main" id="{83CAB1AF-1D6E-44E8-B1C5-1771BF69D05D}"/>
              </a:ext>
            </a:extLst>
          </p:cNvPr>
          <p:cNvPicPr>
            <a:picLocks noChangeAspect="1"/>
          </p:cNvPicPr>
          <p:nvPr/>
        </p:nvPicPr>
        <p:blipFill rotWithShape="1">
          <a:blip r:embed="rId2">
            <a:alphaModFix/>
          </a:blip>
          <a:srcRect l="21822" t="13207" r="24577" b="29016"/>
          <a:stretch/>
        </p:blipFill>
        <p:spPr>
          <a:xfrm>
            <a:off x="1807965" y="1045843"/>
            <a:ext cx="3262208" cy="2461533"/>
          </a:xfrm>
          <a:prstGeom prst="rect">
            <a:avLst/>
          </a:prstGeom>
        </p:spPr>
      </p:pic>
      <p:sp>
        <p:nvSpPr>
          <p:cNvPr id="2" name="Date Placeholder 1">
            <a:extLst>
              <a:ext uri="{FF2B5EF4-FFF2-40B4-BE49-F238E27FC236}">
                <a16:creationId xmlns:a16="http://schemas.microsoft.com/office/drawing/2014/main" id="{62602A0B-385E-4ADA-9BA4-EA73F645ED7F}"/>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0BF02B41-E92C-401D-BF03-40C39D8F7CB9}"/>
              </a:ext>
            </a:extLst>
          </p:cNvPr>
          <p:cNvSpPr>
            <a:spLocks noGrp="1"/>
          </p:cNvSpPr>
          <p:nvPr>
            <p:ph type="sldNum" sz="quarter" idx="19"/>
          </p:nvPr>
        </p:nvSpPr>
        <p:spPr/>
        <p:txBody>
          <a:bodyPr/>
          <a:lstStyle/>
          <a:p>
            <a:fld id="{B6238B5B-F19C-E947-A0BC-87BD7983F871}" type="slidenum">
              <a:rPr lang="en-US" smtClean="0"/>
              <a:pPr/>
              <a:t>20</a:t>
            </a:fld>
            <a:endParaRPr lang="en-US" dirty="0"/>
          </a:p>
        </p:txBody>
      </p:sp>
      <p:sp>
        <p:nvSpPr>
          <p:cNvPr id="6" name="Title 5">
            <a:extLst>
              <a:ext uri="{FF2B5EF4-FFF2-40B4-BE49-F238E27FC236}">
                <a16:creationId xmlns:a16="http://schemas.microsoft.com/office/drawing/2014/main" id="{072D7945-F103-482A-B0F7-CF79DCCC051D}"/>
              </a:ext>
            </a:extLst>
          </p:cNvPr>
          <p:cNvSpPr>
            <a:spLocks noGrp="1"/>
          </p:cNvSpPr>
          <p:nvPr>
            <p:ph type="title"/>
          </p:nvPr>
        </p:nvSpPr>
        <p:spPr/>
        <p:txBody>
          <a:bodyPr/>
          <a:lstStyle/>
          <a:p>
            <a:r>
              <a:rPr lang="en-US" dirty="0"/>
              <a:t>Microbiomes Move</a:t>
            </a:r>
          </a:p>
        </p:txBody>
      </p:sp>
    </p:spTree>
    <p:extLst>
      <p:ext uri="{BB962C8B-B14F-4D97-AF65-F5344CB8AC3E}">
        <p14:creationId xmlns:p14="http://schemas.microsoft.com/office/powerpoint/2010/main" val="2765897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602A0B-385E-4ADA-9BA4-EA73F645ED7F}"/>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0BF02B41-E92C-401D-BF03-40C39D8F7CB9}"/>
              </a:ext>
            </a:extLst>
          </p:cNvPr>
          <p:cNvSpPr>
            <a:spLocks noGrp="1"/>
          </p:cNvSpPr>
          <p:nvPr>
            <p:ph type="sldNum" sz="quarter" idx="19"/>
          </p:nvPr>
        </p:nvSpPr>
        <p:spPr/>
        <p:txBody>
          <a:bodyPr/>
          <a:lstStyle/>
          <a:p>
            <a:fld id="{B6238B5B-F19C-E947-A0BC-87BD7983F871}" type="slidenum">
              <a:rPr lang="en-US" smtClean="0"/>
              <a:pPr/>
              <a:t>21</a:t>
            </a:fld>
            <a:endParaRPr lang="en-US" dirty="0"/>
          </a:p>
        </p:txBody>
      </p:sp>
      <p:sp>
        <p:nvSpPr>
          <p:cNvPr id="6" name="Title 5">
            <a:extLst>
              <a:ext uri="{FF2B5EF4-FFF2-40B4-BE49-F238E27FC236}">
                <a16:creationId xmlns:a16="http://schemas.microsoft.com/office/drawing/2014/main" id="{072D7945-F103-482A-B0F7-CF79DCCC051D}"/>
              </a:ext>
            </a:extLst>
          </p:cNvPr>
          <p:cNvSpPr>
            <a:spLocks noGrp="1"/>
          </p:cNvSpPr>
          <p:nvPr>
            <p:ph type="title"/>
          </p:nvPr>
        </p:nvSpPr>
        <p:spPr/>
        <p:txBody>
          <a:bodyPr/>
          <a:lstStyle/>
          <a:p>
            <a:r>
              <a:rPr lang="en-US" dirty="0"/>
              <a:t>Microbiomes Move</a:t>
            </a:r>
          </a:p>
        </p:txBody>
      </p:sp>
      <p:pic>
        <p:nvPicPr>
          <p:cNvPr id="7" name="Picture 6" descr="A picture containing animal&#10;&#10;Description automatically generated">
            <a:extLst>
              <a:ext uri="{FF2B5EF4-FFF2-40B4-BE49-F238E27FC236}">
                <a16:creationId xmlns:a16="http://schemas.microsoft.com/office/drawing/2014/main" id="{1DC0F423-D724-41C0-9755-FA3E1CE3A590}"/>
              </a:ext>
            </a:extLst>
          </p:cNvPr>
          <p:cNvPicPr>
            <a:picLocks noChangeAspect="1"/>
          </p:cNvPicPr>
          <p:nvPr/>
        </p:nvPicPr>
        <p:blipFill rotWithShape="1">
          <a:blip r:embed="rId2">
            <a:alphaModFix/>
          </a:blip>
          <a:srcRect l="21378" t="12699" r="24311" b="28889"/>
          <a:stretch/>
        </p:blipFill>
        <p:spPr>
          <a:xfrm>
            <a:off x="1787478" y="1020528"/>
            <a:ext cx="3303183" cy="2486848"/>
          </a:xfrm>
          <a:prstGeom prst="rect">
            <a:avLst/>
          </a:prstGeom>
        </p:spPr>
      </p:pic>
    </p:spTree>
    <p:extLst>
      <p:ext uri="{BB962C8B-B14F-4D97-AF65-F5344CB8AC3E}">
        <p14:creationId xmlns:p14="http://schemas.microsoft.com/office/powerpoint/2010/main" val="2051276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602A0B-385E-4ADA-9BA4-EA73F645ED7F}"/>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0BF02B41-E92C-401D-BF03-40C39D8F7CB9}"/>
              </a:ext>
            </a:extLst>
          </p:cNvPr>
          <p:cNvSpPr>
            <a:spLocks noGrp="1"/>
          </p:cNvSpPr>
          <p:nvPr>
            <p:ph type="sldNum" sz="quarter" idx="19"/>
          </p:nvPr>
        </p:nvSpPr>
        <p:spPr/>
        <p:txBody>
          <a:bodyPr/>
          <a:lstStyle/>
          <a:p>
            <a:fld id="{B6238B5B-F19C-E947-A0BC-87BD7983F871}" type="slidenum">
              <a:rPr lang="en-US" smtClean="0"/>
              <a:pPr/>
              <a:t>22</a:t>
            </a:fld>
            <a:endParaRPr lang="en-US" dirty="0"/>
          </a:p>
        </p:txBody>
      </p:sp>
      <p:sp>
        <p:nvSpPr>
          <p:cNvPr id="6" name="Title 5">
            <a:extLst>
              <a:ext uri="{FF2B5EF4-FFF2-40B4-BE49-F238E27FC236}">
                <a16:creationId xmlns:a16="http://schemas.microsoft.com/office/drawing/2014/main" id="{072D7945-F103-482A-B0F7-CF79DCCC051D}"/>
              </a:ext>
            </a:extLst>
          </p:cNvPr>
          <p:cNvSpPr>
            <a:spLocks noGrp="1"/>
          </p:cNvSpPr>
          <p:nvPr>
            <p:ph type="title"/>
          </p:nvPr>
        </p:nvSpPr>
        <p:spPr/>
        <p:txBody>
          <a:bodyPr/>
          <a:lstStyle/>
          <a:p>
            <a:r>
              <a:rPr lang="en-US" dirty="0"/>
              <a:t>Microbiomes Move</a:t>
            </a:r>
          </a:p>
        </p:txBody>
      </p:sp>
      <p:pic>
        <p:nvPicPr>
          <p:cNvPr id="5" name="Picture 4" descr="A picture containing animal&#10;&#10;Description automatically generated">
            <a:extLst>
              <a:ext uri="{FF2B5EF4-FFF2-40B4-BE49-F238E27FC236}">
                <a16:creationId xmlns:a16="http://schemas.microsoft.com/office/drawing/2014/main" id="{334C633D-521A-4A7A-A15A-2FAD82D5DD28}"/>
              </a:ext>
            </a:extLst>
          </p:cNvPr>
          <p:cNvPicPr>
            <a:picLocks noChangeAspect="1"/>
          </p:cNvPicPr>
          <p:nvPr/>
        </p:nvPicPr>
        <p:blipFill rotWithShape="1">
          <a:blip r:embed="rId2">
            <a:alphaModFix/>
          </a:blip>
          <a:srcRect l="8578" t="7143" r="11410" b="28127"/>
          <a:stretch/>
        </p:blipFill>
        <p:spPr>
          <a:xfrm>
            <a:off x="1787478" y="994403"/>
            <a:ext cx="4848454" cy="2774232"/>
          </a:xfrm>
          <a:prstGeom prst="rect">
            <a:avLst/>
          </a:prstGeom>
        </p:spPr>
      </p:pic>
    </p:spTree>
    <p:extLst>
      <p:ext uri="{BB962C8B-B14F-4D97-AF65-F5344CB8AC3E}">
        <p14:creationId xmlns:p14="http://schemas.microsoft.com/office/powerpoint/2010/main" val="17843374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2602A0B-385E-4ADA-9BA4-EA73F645ED7F}"/>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0BF02B41-E92C-401D-BF03-40C39D8F7CB9}"/>
              </a:ext>
            </a:extLst>
          </p:cNvPr>
          <p:cNvSpPr>
            <a:spLocks noGrp="1"/>
          </p:cNvSpPr>
          <p:nvPr>
            <p:ph type="sldNum" sz="quarter" idx="19"/>
          </p:nvPr>
        </p:nvSpPr>
        <p:spPr/>
        <p:txBody>
          <a:bodyPr/>
          <a:lstStyle/>
          <a:p>
            <a:fld id="{B6238B5B-F19C-E947-A0BC-87BD7983F871}" type="slidenum">
              <a:rPr lang="en-US" smtClean="0"/>
              <a:pPr/>
              <a:t>23</a:t>
            </a:fld>
            <a:endParaRPr lang="en-US" dirty="0"/>
          </a:p>
        </p:txBody>
      </p:sp>
      <p:sp>
        <p:nvSpPr>
          <p:cNvPr id="6" name="Title 5">
            <a:extLst>
              <a:ext uri="{FF2B5EF4-FFF2-40B4-BE49-F238E27FC236}">
                <a16:creationId xmlns:a16="http://schemas.microsoft.com/office/drawing/2014/main" id="{072D7945-F103-482A-B0F7-CF79DCCC051D}"/>
              </a:ext>
            </a:extLst>
          </p:cNvPr>
          <p:cNvSpPr>
            <a:spLocks noGrp="1"/>
          </p:cNvSpPr>
          <p:nvPr>
            <p:ph type="title"/>
          </p:nvPr>
        </p:nvSpPr>
        <p:spPr/>
        <p:txBody>
          <a:bodyPr/>
          <a:lstStyle/>
          <a:p>
            <a:r>
              <a:rPr lang="en-US" dirty="0"/>
              <a:t>Microbiomes Move</a:t>
            </a:r>
          </a:p>
        </p:txBody>
      </p:sp>
      <p:pic>
        <p:nvPicPr>
          <p:cNvPr id="12" name="Picture 11" descr="A picture containing animal&#10;&#10;Description automatically generated">
            <a:extLst>
              <a:ext uri="{FF2B5EF4-FFF2-40B4-BE49-F238E27FC236}">
                <a16:creationId xmlns:a16="http://schemas.microsoft.com/office/drawing/2014/main" id="{E5C52345-3764-4AB4-BC0C-1D44FB76452A}"/>
              </a:ext>
            </a:extLst>
          </p:cNvPr>
          <p:cNvPicPr>
            <a:picLocks noChangeAspect="1"/>
          </p:cNvPicPr>
          <p:nvPr/>
        </p:nvPicPr>
        <p:blipFill rotWithShape="1">
          <a:blip r:embed="rId2"/>
          <a:srcRect l="8667" t="7142" r="1110" b="3873"/>
          <a:stretch/>
        </p:blipFill>
        <p:spPr>
          <a:xfrm>
            <a:off x="1787478" y="994402"/>
            <a:ext cx="5477601" cy="3781697"/>
          </a:xfrm>
          <a:prstGeom prst="rect">
            <a:avLst/>
          </a:prstGeom>
        </p:spPr>
      </p:pic>
    </p:spTree>
    <p:extLst>
      <p:ext uri="{BB962C8B-B14F-4D97-AF65-F5344CB8AC3E}">
        <p14:creationId xmlns:p14="http://schemas.microsoft.com/office/powerpoint/2010/main" val="12787599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C74FA2-A3DC-4521-8E9F-40C274B7153D}"/>
              </a:ext>
            </a:extLst>
          </p:cNvPr>
          <p:cNvSpPr>
            <a:spLocks noGrp="1"/>
          </p:cNvSpPr>
          <p:nvPr>
            <p:ph type="dt" sz="half" idx="18"/>
          </p:nvPr>
        </p:nvSpPr>
        <p:spPr/>
        <p:txBody>
          <a:bodyPr/>
          <a:lstStyle/>
          <a:p>
            <a:fld id="{8C78506B-CDED-764D-A072-FDCE7A00B000}" type="datetime4">
              <a:rPr lang="en-US" smtClean="0"/>
              <a:t>May 18, 2020</a:t>
            </a:fld>
            <a:endParaRPr lang="en-US" dirty="0"/>
          </a:p>
        </p:txBody>
      </p:sp>
      <p:sp>
        <p:nvSpPr>
          <p:cNvPr id="3" name="Slide Number Placeholder 2">
            <a:extLst>
              <a:ext uri="{FF2B5EF4-FFF2-40B4-BE49-F238E27FC236}">
                <a16:creationId xmlns:a16="http://schemas.microsoft.com/office/drawing/2014/main" id="{DD21C6B5-FBA1-46D1-907B-B45A8F262DCC}"/>
              </a:ext>
            </a:extLst>
          </p:cNvPr>
          <p:cNvSpPr>
            <a:spLocks noGrp="1"/>
          </p:cNvSpPr>
          <p:nvPr>
            <p:ph type="sldNum" sz="quarter" idx="19"/>
          </p:nvPr>
        </p:nvSpPr>
        <p:spPr/>
        <p:txBody>
          <a:bodyPr/>
          <a:lstStyle/>
          <a:p>
            <a:fld id="{B6238B5B-F19C-E947-A0BC-87BD7983F871}" type="slidenum">
              <a:rPr lang="en-US" smtClean="0"/>
              <a:pPr/>
              <a:t>24</a:t>
            </a:fld>
            <a:endParaRPr lang="en-US" dirty="0"/>
          </a:p>
        </p:txBody>
      </p:sp>
      <p:sp>
        <p:nvSpPr>
          <p:cNvPr id="9" name="Text Placeholder 8">
            <a:extLst>
              <a:ext uri="{FF2B5EF4-FFF2-40B4-BE49-F238E27FC236}">
                <a16:creationId xmlns:a16="http://schemas.microsoft.com/office/drawing/2014/main" id="{AC4F33EC-4A88-44C5-AE03-48383BDEED18}"/>
              </a:ext>
            </a:extLst>
          </p:cNvPr>
          <p:cNvSpPr>
            <a:spLocks noGrp="1"/>
          </p:cNvSpPr>
          <p:nvPr>
            <p:ph type="body" sz="quarter" idx="28"/>
          </p:nvPr>
        </p:nvSpPr>
        <p:spPr>
          <a:xfrm>
            <a:off x="640079" y="1704702"/>
            <a:ext cx="2468880" cy="2653034"/>
          </a:xfrm>
        </p:spPr>
        <p:txBody>
          <a:bodyPr/>
          <a:lstStyle/>
          <a:p>
            <a:pPr marL="285750" indent="-227013">
              <a:buFont typeface="Arial" panose="020B0604020202020204" pitchFamily="34" charset="0"/>
              <a:buChar char="•"/>
            </a:pPr>
            <a:r>
              <a:rPr lang="en-US" dirty="0"/>
              <a:t>Introduction</a:t>
            </a:r>
          </a:p>
          <a:p>
            <a:pPr marL="285750" indent="-227013">
              <a:buFont typeface="Arial" panose="020B0604020202020204" pitchFamily="34" charset="0"/>
              <a:buChar char="•"/>
            </a:pPr>
            <a:r>
              <a:rPr lang="en-US" dirty="0"/>
              <a:t>Bioinformatics Review</a:t>
            </a:r>
          </a:p>
          <a:p>
            <a:pPr marL="733806" lvl="1" indent="-227013"/>
            <a:r>
              <a:rPr lang="en-US" dirty="0"/>
              <a:t>Sequencing Review</a:t>
            </a:r>
          </a:p>
          <a:p>
            <a:pPr marL="733806" lvl="1" indent="-227013"/>
            <a:r>
              <a:rPr lang="en-US" dirty="0"/>
              <a:t>Computing Review</a:t>
            </a:r>
          </a:p>
          <a:p>
            <a:pPr marL="285750" indent="-227013">
              <a:buFont typeface="Arial" panose="020B0604020202020204" pitchFamily="34" charset="0"/>
              <a:buChar char="•"/>
            </a:pPr>
            <a:r>
              <a:rPr lang="en-US" dirty="0"/>
              <a:t>Course Goals</a:t>
            </a:r>
          </a:p>
          <a:p>
            <a:pPr marL="285750" indent="-227013">
              <a:buFont typeface="Arial" panose="020B0604020202020204" pitchFamily="34" charset="0"/>
              <a:buChar char="•"/>
            </a:pPr>
            <a:r>
              <a:rPr lang="en-US" dirty="0"/>
              <a:t>Types of Analysis</a:t>
            </a:r>
          </a:p>
          <a:p>
            <a:pPr marL="733806" lvl="1" indent="-227013"/>
            <a:r>
              <a:rPr lang="en-US" dirty="0"/>
              <a:t>Target </a:t>
            </a:r>
            <a:r>
              <a:rPr lang="en-US" i="1" dirty="0"/>
              <a:t>vs. </a:t>
            </a:r>
            <a:r>
              <a:rPr lang="en-US" dirty="0"/>
              <a:t>Shotgun</a:t>
            </a:r>
          </a:p>
          <a:p>
            <a:pPr marL="733806" lvl="1" indent="-227013"/>
            <a:r>
              <a:rPr lang="en-US" dirty="0"/>
              <a:t>Blur </a:t>
            </a:r>
            <a:r>
              <a:rPr lang="en-US" i="1" dirty="0"/>
              <a:t>vs.</a:t>
            </a:r>
            <a:r>
              <a:rPr lang="en-US" dirty="0"/>
              <a:t> Sharpen</a:t>
            </a:r>
          </a:p>
          <a:p>
            <a:pPr marL="285750" indent="-227013">
              <a:buFont typeface="Arial" panose="020B0604020202020204" pitchFamily="34" charset="0"/>
              <a:buChar char="•"/>
            </a:pPr>
            <a:r>
              <a:rPr lang="en-US" dirty="0"/>
              <a:t>Starting Materials</a:t>
            </a:r>
          </a:p>
        </p:txBody>
      </p:sp>
      <p:sp>
        <p:nvSpPr>
          <p:cNvPr id="10" name="Title 9">
            <a:extLst>
              <a:ext uri="{FF2B5EF4-FFF2-40B4-BE49-F238E27FC236}">
                <a16:creationId xmlns:a16="http://schemas.microsoft.com/office/drawing/2014/main" id="{047BFD9C-1A3E-4CA2-87E4-CEC5BA29E623}"/>
              </a:ext>
            </a:extLst>
          </p:cNvPr>
          <p:cNvSpPr>
            <a:spLocks noGrp="1"/>
          </p:cNvSpPr>
          <p:nvPr>
            <p:ph type="title"/>
          </p:nvPr>
        </p:nvSpPr>
        <p:spPr/>
        <p:txBody>
          <a:bodyPr/>
          <a:lstStyle/>
          <a:p>
            <a:r>
              <a:rPr lang="en-US" dirty="0"/>
              <a:t>Course Overview</a:t>
            </a:r>
          </a:p>
        </p:txBody>
      </p:sp>
      <p:sp>
        <p:nvSpPr>
          <p:cNvPr id="11" name="Text Placeholder 8">
            <a:extLst>
              <a:ext uri="{FF2B5EF4-FFF2-40B4-BE49-F238E27FC236}">
                <a16:creationId xmlns:a16="http://schemas.microsoft.com/office/drawing/2014/main" id="{FC3C18A8-6A83-41EC-9E9C-DAA3780EB155}"/>
              </a:ext>
            </a:extLst>
          </p:cNvPr>
          <p:cNvSpPr txBox="1">
            <a:spLocks/>
          </p:cNvSpPr>
          <p:nvPr/>
        </p:nvSpPr>
        <p:spPr>
          <a:xfrm>
            <a:off x="3108959" y="1706878"/>
            <a:ext cx="2521132" cy="2653034"/>
          </a:xfrm>
          <a:prstGeom prst="rect">
            <a:avLst/>
          </a:prstGeom>
        </p:spPr>
        <p:txBody>
          <a:bodyPr vert="horz" wrap="square" lIns="0" tIns="182880" rIns="0" bIns="0" rtlCol="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400" b="0" i="0" kern="1200" baseline="0">
                <a:solidFill>
                  <a:srgbClr val="58595B"/>
                </a:solidFill>
                <a:latin typeface="Helvetica Regular" pitchFamily="2" charset="0"/>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285750" indent="-227013">
              <a:buFont typeface="Arial" panose="020B0604020202020204" pitchFamily="34" charset="0"/>
              <a:buChar char="•"/>
            </a:pPr>
            <a:r>
              <a:rPr lang="en-US" dirty="0"/>
              <a:t>Day 1 Recap</a:t>
            </a:r>
          </a:p>
          <a:p>
            <a:pPr marL="285750" indent="-227013">
              <a:buFont typeface="Arial" panose="020B0604020202020204" pitchFamily="34" charset="0"/>
              <a:buChar char="•"/>
            </a:pPr>
            <a:r>
              <a:rPr lang="en-US" dirty="0"/>
              <a:t>Sample Prep</a:t>
            </a:r>
          </a:p>
          <a:p>
            <a:pPr marL="733806" lvl="1" indent="-227013"/>
            <a:r>
              <a:rPr lang="en-US" dirty="0"/>
              <a:t>Collection</a:t>
            </a:r>
          </a:p>
          <a:p>
            <a:pPr marL="733806" lvl="1" indent="-227013"/>
            <a:r>
              <a:rPr lang="en-US" dirty="0"/>
              <a:t>Preservation/transport</a:t>
            </a:r>
          </a:p>
          <a:p>
            <a:pPr marL="733806" lvl="1" indent="-227013"/>
            <a:r>
              <a:rPr lang="en-US" dirty="0"/>
              <a:t>Lysis</a:t>
            </a:r>
          </a:p>
          <a:p>
            <a:pPr marL="733806" lvl="1" indent="-227013"/>
            <a:r>
              <a:rPr lang="en-US" dirty="0"/>
              <a:t>Library Prep</a:t>
            </a:r>
          </a:p>
          <a:p>
            <a:pPr marL="285750" indent="-227013">
              <a:buFont typeface="Arial" panose="020B0604020202020204" pitchFamily="34" charset="0"/>
              <a:buChar char="•"/>
            </a:pPr>
            <a:r>
              <a:rPr lang="en-US" dirty="0"/>
              <a:t>Identifying Microbes</a:t>
            </a:r>
          </a:p>
          <a:p>
            <a:pPr marL="733806" lvl="1" indent="-227013"/>
            <a:r>
              <a:rPr lang="en-US" dirty="0"/>
              <a:t>DADA2 via QIIME2</a:t>
            </a:r>
          </a:p>
          <a:p>
            <a:pPr marL="285750" indent="-227013">
              <a:buFont typeface="Arial" panose="020B0604020202020204" pitchFamily="34" charset="0"/>
              <a:buChar char="•"/>
            </a:pPr>
            <a:r>
              <a:rPr lang="en-US" dirty="0"/>
              <a:t>Basic Sample Comparisons</a:t>
            </a:r>
          </a:p>
        </p:txBody>
      </p:sp>
      <p:sp>
        <p:nvSpPr>
          <p:cNvPr id="12" name="Text Placeholder 8">
            <a:extLst>
              <a:ext uri="{FF2B5EF4-FFF2-40B4-BE49-F238E27FC236}">
                <a16:creationId xmlns:a16="http://schemas.microsoft.com/office/drawing/2014/main" id="{72428573-7F5A-46DE-9934-FC3A4D1BA44C}"/>
              </a:ext>
            </a:extLst>
          </p:cNvPr>
          <p:cNvSpPr txBox="1">
            <a:spLocks/>
          </p:cNvSpPr>
          <p:nvPr/>
        </p:nvSpPr>
        <p:spPr>
          <a:xfrm>
            <a:off x="6035043" y="1704701"/>
            <a:ext cx="2468880" cy="400110"/>
          </a:xfrm>
          <a:prstGeom prst="rect">
            <a:avLst/>
          </a:prstGeom>
        </p:spPr>
        <p:txBody>
          <a:bodyPr vert="horz" lIns="0" tIns="182880" rIns="0" bIns="0" rtlCol="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400" b="0" i="0" kern="1200" baseline="0">
                <a:solidFill>
                  <a:srgbClr val="58595B"/>
                </a:solidFill>
                <a:latin typeface="Helvetica Regular" pitchFamily="2" charset="0"/>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285750" indent="-227013">
              <a:buFont typeface="Arial" panose="020B0604020202020204" pitchFamily="34" charset="0"/>
              <a:buChar char="•"/>
            </a:pPr>
            <a:r>
              <a:rPr lang="en-US" dirty="0"/>
              <a:t>Day 2 Recap</a:t>
            </a:r>
          </a:p>
        </p:txBody>
      </p:sp>
      <p:sp>
        <p:nvSpPr>
          <p:cNvPr id="13" name="Text Placeholder 8">
            <a:extLst>
              <a:ext uri="{FF2B5EF4-FFF2-40B4-BE49-F238E27FC236}">
                <a16:creationId xmlns:a16="http://schemas.microsoft.com/office/drawing/2014/main" id="{8C08D486-252C-4F21-AF9D-53C0A37977CE}"/>
              </a:ext>
            </a:extLst>
          </p:cNvPr>
          <p:cNvSpPr txBox="1">
            <a:spLocks/>
          </p:cNvSpPr>
          <p:nvPr/>
        </p:nvSpPr>
        <p:spPr>
          <a:xfrm>
            <a:off x="640079" y="1303504"/>
            <a:ext cx="2468880" cy="400110"/>
          </a:xfrm>
          <a:prstGeom prst="rect">
            <a:avLst/>
          </a:prstGeom>
        </p:spPr>
        <p:txBody>
          <a:bodyPr vert="horz" lIns="0" tIns="182880" rIns="0" bIns="0" rtlCol="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400" b="0" i="0" kern="1200" baseline="0">
                <a:solidFill>
                  <a:srgbClr val="58595B"/>
                </a:solidFill>
                <a:latin typeface="Helvetica Regular" pitchFamily="2" charset="0"/>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58737" algn="ctr"/>
            <a:r>
              <a:rPr lang="en-US" b="1" dirty="0"/>
              <a:t>Day 1</a:t>
            </a:r>
          </a:p>
        </p:txBody>
      </p:sp>
      <p:sp>
        <p:nvSpPr>
          <p:cNvPr id="14" name="Text Placeholder 8">
            <a:extLst>
              <a:ext uri="{FF2B5EF4-FFF2-40B4-BE49-F238E27FC236}">
                <a16:creationId xmlns:a16="http://schemas.microsoft.com/office/drawing/2014/main" id="{B5A2CF10-5937-498F-A004-69DEB2E28948}"/>
              </a:ext>
            </a:extLst>
          </p:cNvPr>
          <p:cNvSpPr txBox="1">
            <a:spLocks/>
          </p:cNvSpPr>
          <p:nvPr/>
        </p:nvSpPr>
        <p:spPr>
          <a:xfrm>
            <a:off x="3108959" y="1302416"/>
            <a:ext cx="2468880" cy="400110"/>
          </a:xfrm>
          <a:prstGeom prst="rect">
            <a:avLst/>
          </a:prstGeom>
        </p:spPr>
        <p:txBody>
          <a:bodyPr vert="horz" lIns="0" tIns="182880" rIns="0" bIns="0" rtlCol="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400" b="0" i="0" kern="1200" baseline="0">
                <a:solidFill>
                  <a:srgbClr val="58595B"/>
                </a:solidFill>
                <a:latin typeface="Helvetica Regular" pitchFamily="2" charset="0"/>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58737" algn="ctr"/>
            <a:r>
              <a:rPr lang="en-US" b="1" dirty="0"/>
              <a:t>Day 2</a:t>
            </a:r>
          </a:p>
        </p:txBody>
      </p:sp>
      <p:sp>
        <p:nvSpPr>
          <p:cNvPr id="15" name="Text Placeholder 8">
            <a:extLst>
              <a:ext uri="{FF2B5EF4-FFF2-40B4-BE49-F238E27FC236}">
                <a16:creationId xmlns:a16="http://schemas.microsoft.com/office/drawing/2014/main" id="{BFE8A5DB-2F10-485F-8BEA-B7B548E5D518}"/>
              </a:ext>
            </a:extLst>
          </p:cNvPr>
          <p:cNvSpPr txBox="1">
            <a:spLocks/>
          </p:cNvSpPr>
          <p:nvPr/>
        </p:nvSpPr>
        <p:spPr>
          <a:xfrm>
            <a:off x="5577839" y="1306768"/>
            <a:ext cx="2468880" cy="400110"/>
          </a:xfrm>
          <a:prstGeom prst="rect">
            <a:avLst/>
          </a:prstGeom>
        </p:spPr>
        <p:txBody>
          <a:bodyPr vert="horz" lIns="0" tIns="182880" rIns="0" bIns="0" rtlCol="0">
            <a:spAutoFit/>
          </a:bodyPr>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sz="1400" b="0" i="0" kern="1200" baseline="0">
                <a:solidFill>
                  <a:srgbClr val="58595B"/>
                </a:solidFill>
                <a:latin typeface="Helvetica Regular" pitchFamily="2" charset="0"/>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58737" algn="ctr"/>
            <a:r>
              <a:rPr lang="en-US" b="1" dirty="0"/>
              <a:t>Day 3</a:t>
            </a:r>
          </a:p>
        </p:txBody>
      </p:sp>
    </p:spTree>
    <p:extLst>
      <p:ext uri="{BB962C8B-B14F-4D97-AF65-F5344CB8AC3E}">
        <p14:creationId xmlns:p14="http://schemas.microsoft.com/office/powerpoint/2010/main" val="27414327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DB2403-0D21-4EB2-97F9-8491576C5161}"/>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 name="Slide Number Placeholder 2">
            <a:extLst>
              <a:ext uri="{FF2B5EF4-FFF2-40B4-BE49-F238E27FC236}">
                <a16:creationId xmlns:a16="http://schemas.microsoft.com/office/drawing/2014/main" id="{F3CFBF6F-250B-4093-9F1E-95B6D4FCCCB9}"/>
              </a:ext>
            </a:extLst>
          </p:cNvPr>
          <p:cNvSpPr>
            <a:spLocks noGrp="1"/>
          </p:cNvSpPr>
          <p:nvPr>
            <p:ph type="sldNum" sz="quarter" idx="19"/>
          </p:nvPr>
        </p:nvSpPr>
        <p:spPr/>
        <p:txBody>
          <a:bodyPr/>
          <a:lstStyle/>
          <a:p>
            <a:fld id="{B6238B5B-F19C-E947-A0BC-87BD7983F871}" type="slidenum">
              <a:rPr lang="en-US" smtClean="0"/>
              <a:pPr/>
              <a:t>25</a:t>
            </a:fld>
            <a:endParaRPr lang="en-US" dirty="0"/>
          </a:p>
        </p:txBody>
      </p:sp>
      <p:sp>
        <p:nvSpPr>
          <p:cNvPr id="4" name="Text Placeholder 3">
            <a:extLst>
              <a:ext uri="{FF2B5EF4-FFF2-40B4-BE49-F238E27FC236}">
                <a16:creationId xmlns:a16="http://schemas.microsoft.com/office/drawing/2014/main" id="{55D87D86-FD13-44FD-BC38-9AD85E5ADB20}"/>
              </a:ext>
            </a:extLst>
          </p:cNvPr>
          <p:cNvSpPr>
            <a:spLocks noGrp="1"/>
          </p:cNvSpPr>
          <p:nvPr>
            <p:ph type="body" sz="quarter" idx="20"/>
          </p:nvPr>
        </p:nvSpPr>
        <p:spPr>
          <a:xfrm>
            <a:off x="640079" y="2651760"/>
            <a:ext cx="7772400" cy="221599"/>
          </a:xfrm>
        </p:spPr>
        <p:txBody>
          <a:bodyPr/>
          <a:lstStyle/>
          <a:p>
            <a:r>
              <a:rPr lang="en-US" dirty="0"/>
              <a:t>Bioinformatics Review</a:t>
            </a:r>
          </a:p>
        </p:txBody>
      </p:sp>
    </p:spTree>
    <p:extLst>
      <p:ext uri="{BB962C8B-B14F-4D97-AF65-F5344CB8AC3E}">
        <p14:creationId xmlns:p14="http://schemas.microsoft.com/office/powerpoint/2010/main" val="39771047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B9AA3F-4255-4B51-85A8-C0828B97BD16}"/>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8D0B9C34-E0E8-49CA-9FEA-1C2E85D48C14}"/>
              </a:ext>
            </a:extLst>
          </p:cNvPr>
          <p:cNvSpPr>
            <a:spLocks noGrp="1"/>
          </p:cNvSpPr>
          <p:nvPr>
            <p:ph type="sldNum" sz="quarter" idx="19"/>
          </p:nvPr>
        </p:nvSpPr>
        <p:spPr/>
        <p:txBody>
          <a:bodyPr/>
          <a:lstStyle/>
          <a:p>
            <a:fld id="{B6238B5B-F19C-E947-A0BC-87BD7983F871}" type="slidenum">
              <a:rPr lang="en-US" smtClean="0"/>
              <a:pPr/>
              <a:t>26</a:t>
            </a:fld>
            <a:endParaRPr lang="en-US" dirty="0"/>
          </a:p>
        </p:txBody>
      </p:sp>
      <p:sp>
        <p:nvSpPr>
          <p:cNvPr id="6" name="Title 5">
            <a:extLst>
              <a:ext uri="{FF2B5EF4-FFF2-40B4-BE49-F238E27FC236}">
                <a16:creationId xmlns:a16="http://schemas.microsoft.com/office/drawing/2014/main" id="{8677865A-9A57-4961-990A-6270CAA0C64A}"/>
              </a:ext>
            </a:extLst>
          </p:cNvPr>
          <p:cNvSpPr>
            <a:spLocks noGrp="1"/>
          </p:cNvSpPr>
          <p:nvPr>
            <p:ph type="title"/>
          </p:nvPr>
        </p:nvSpPr>
        <p:spPr/>
        <p:txBody>
          <a:bodyPr/>
          <a:lstStyle/>
          <a:p>
            <a:r>
              <a:rPr lang="en-US" dirty="0"/>
              <a:t>What Is Bioinformatics?</a:t>
            </a:r>
          </a:p>
        </p:txBody>
      </p:sp>
      <p:graphicFrame>
        <p:nvGraphicFramePr>
          <p:cNvPr id="7" name="Diagram 6">
            <a:extLst>
              <a:ext uri="{FF2B5EF4-FFF2-40B4-BE49-F238E27FC236}">
                <a16:creationId xmlns:a16="http://schemas.microsoft.com/office/drawing/2014/main" id="{6B171B65-9130-40CA-813A-FEAAB2F5BE62}"/>
              </a:ext>
            </a:extLst>
          </p:cNvPr>
          <p:cNvGraphicFramePr/>
          <p:nvPr>
            <p:extLst>
              <p:ext uri="{D42A27DB-BD31-4B8C-83A1-F6EECF244321}">
                <p14:modId xmlns:p14="http://schemas.microsoft.com/office/powerpoint/2010/main" val="265371589"/>
              </p:ext>
            </p:extLst>
          </p:nvPr>
        </p:nvGraphicFramePr>
        <p:xfrm>
          <a:off x="1957251" y="966972"/>
          <a:ext cx="5229497" cy="3578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60206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DB2403-0D21-4EB2-97F9-8491576C5161}"/>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 name="Slide Number Placeholder 2">
            <a:extLst>
              <a:ext uri="{FF2B5EF4-FFF2-40B4-BE49-F238E27FC236}">
                <a16:creationId xmlns:a16="http://schemas.microsoft.com/office/drawing/2014/main" id="{F3CFBF6F-250B-4093-9F1E-95B6D4FCCCB9}"/>
              </a:ext>
            </a:extLst>
          </p:cNvPr>
          <p:cNvSpPr>
            <a:spLocks noGrp="1"/>
          </p:cNvSpPr>
          <p:nvPr>
            <p:ph type="sldNum" sz="quarter" idx="19"/>
          </p:nvPr>
        </p:nvSpPr>
        <p:spPr/>
        <p:txBody>
          <a:bodyPr/>
          <a:lstStyle/>
          <a:p>
            <a:fld id="{B6238B5B-F19C-E947-A0BC-87BD7983F871}" type="slidenum">
              <a:rPr lang="en-US" smtClean="0"/>
              <a:pPr/>
              <a:t>27</a:t>
            </a:fld>
            <a:endParaRPr lang="en-US" dirty="0"/>
          </a:p>
        </p:txBody>
      </p:sp>
      <p:sp>
        <p:nvSpPr>
          <p:cNvPr id="4" name="Text Placeholder 3">
            <a:extLst>
              <a:ext uri="{FF2B5EF4-FFF2-40B4-BE49-F238E27FC236}">
                <a16:creationId xmlns:a16="http://schemas.microsoft.com/office/drawing/2014/main" id="{55D87D86-FD13-44FD-BC38-9AD85E5ADB20}"/>
              </a:ext>
            </a:extLst>
          </p:cNvPr>
          <p:cNvSpPr>
            <a:spLocks noGrp="1"/>
          </p:cNvSpPr>
          <p:nvPr>
            <p:ph type="body" sz="quarter" idx="20"/>
          </p:nvPr>
        </p:nvSpPr>
        <p:spPr>
          <a:xfrm>
            <a:off x="640079" y="2651760"/>
            <a:ext cx="7772400" cy="221599"/>
          </a:xfrm>
        </p:spPr>
        <p:txBody>
          <a:bodyPr/>
          <a:lstStyle/>
          <a:p>
            <a:r>
              <a:rPr lang="en-US" dirty="0"/>
              <a:t>Bioinformatics Review: Sequencing technology</a:t>
            </a:r>
          </a:p>
        </p:txBody>
      </p:sp>
    </p:spTree>
    <p:extLst>
      <p:ext uri="{BB962C8B-B14F-4D97-AF65-F5344CB8AC3E}">
        <p14:creationId xmlns:p14="http://schemas.microsoft.com/office/powerpoint/2010/main" val="519530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97337B8-6AAE-450E-81E7-121F6671C626}"/>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36924B6-D75A-4D8F-BF77-13DE639581C4}"/>
              </a:ext>
            </a:extLst>
          </p:cNvPr>
          <p:cNvSpPr>
            <a:spLocks noGrp="1"/>
          </p:cNvSpPr>
          <p:nvPr>
            <p:ph type="sldNum" sz="quarter" idx="19"/>
          </p:nvPr>
        </p:nvSpPr>
        <p:spPr/>
        <p:txBody>
          <a:bodyPr/>
          <a:lstStyle/>
          <a:p>
            <a:fld id="{B6238B5B-F19C-E947-A0BC-87BD7983F871}" type="slidenum">
              <a:rPr lang="en-US" smtClean="0"/>
              <a:pPr/>
              <a:t>28</a:t>
            </a:fld>
            <a:endParaRPr lang="en-US" dirty="0"/>
          </a:p>
        </p:txBody>
      </p:sp>
      <p:sp>
        <p:nvSpPr>
          <p:cNvPr id="6" name="Title 5">
            <a:extLst>
              <a:ext uri="{FF2B5EF4-FFF2-40B4-BE49-F238E27FC236}">
                <a16:creationId xmlns:a16="http://schemas.microsoft.com/office/drawing/2014/main" id="{C3F0208C-0EC8-4243-99C1-9BD58B9B40A7}"/>
              </a:ext>
            </a:extLst>
          </p:cNvPr>
          <p:cNvSpPr>
            <a:spLocks noGrp="1"/>
          </p:cNvSpPr>
          <p:nvPr>
            <p:ph type="title"/>
          </p:nvPr>
        </p:nvSpPr>
        <p:spPr/>
        <p:txBody>
          <a:bodyPr/>
          <a:lstStyle/>
          <a:p>
            <a:r>
              <a:rPr lang="en-US" dirty="0"/>
              <a:t>Sequencers</a:t>
            </a:r>
          </a:p>
        </p:txBody>
      </p:sp>
      <p:pic>
        <p:nvPicPr>
          <p:cNvPr id="8" name="Picture 7" descr="A close up of a logo&#10;&#10;Description automatically generated">
            <a:extLst>
              <a:ext uri="{FF2B5EF4-FFF2-40B4-BE49-F238E27FC236}">
                <a16:creationId xmlns:a16="http://schemas.microsoft.com/office/drawing/2014/main" id="{B124087B-61FA-41EB-8861-13E5F126F91E}"/>
              </a:ext>
            </a:extLst>
          </p:cNvPr>
          <p:cNvPicPr>
            <a:picLocks noChangeAspect="1"/>
          </p:cNvPicPr>
          <p:nvPr/>
        </p:nvPicPr>
        <p:blipFill rotWithShape="1">
          <a:blip r:embed="rId2"/>
          <a:srcRect t="33397" b="34603"/>
          <a:stretch/>
        </p:blipFill>
        <p:spPr>
          <a:xfrm>
            <a:off x="1325882" y="794099"/>
            <a:ext cx="7720149" cy="1729313"/>
          </a:xfrm>
          <a:prstGeom prst="rect">
            <a:avLst/>
          </a:prstGeom>
        </p:spPr>
      </p:pic>
      <p:graphicFrame>
        <p:nvGraphicFramePr>
          <p:cNvPr id="9" name="Table 9">
            <a:extLst>
              <a:ext uri="{FF2B5EF4-FFF2-40B4-BE49-F238E27FC236}">
                <a16:creationId xmlns:a16="http://schemas.microsoft.com/office/drawing/2014/main" id="{23210EBD-9FE1-42B2-ABCF-94AB44678D80}"/>
              </a:ext>
            </a:extLst>
          </p:cNvPr>
          <p:cNvGraphicFramePr>
            <a:graphicFrameLocks noGrp="1"/>
          </p:cNvGraphicFramePr>
          <p:nvPr>
            <p:extLst>
              <p:ext uri="{D42A27DB-BD31-4B8C-83A1-F6EECF244321}">
                <p14:modId xmlns:p14="http://schemas.microsoft.com/office/powerpoint/2010/main" val="2198342362"/>
              </p:ext>
            </p:extLst>
          </p:nvPr>
        </p:nvGraphicFramePr>
        <p:xfrm>
          <a:off x="-1" y="2481767"/>
          <a:ext cx="9144000" cy="22250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587775306"/>
                    </a:ext>
                  </a:extLst>
                </a:gridCol>
                <a:gridCol w="1524000">
                  <a:extLst>
                    <a:ext uri="{9D8B030D-6E8A-4147-A177-3AD203B41FA5}">
                      <a16:colId xmlns:a16="http://schemas.microsoft.com/office/drawing/2014/main" val="2421470543"/>
                    </a:ext>
                  </a:extLst>
                </a:gridCol>
                <a:gridCol w="1524000">
                  <a:extLst>
                    <a:ext uri="{9D8B030D-6E8A-4147-A177-3AD203B41FA5}">
                      <a16:colId xmlns:a16="http://schemas.microsoft.com/office/drawing/2014/main" val="2021704524"/>
                    </a:ext>
                  </a:extLst>
                </a:gridCol>
                <a:gridCol w="1524000">
                  <a:extLst>
                    <a:ext uri="{9D8B030D-6E8A-4147-A177-3AD203B41FA5}">
                      <a16:colId xmlns:a16="http://schemas.microsoft.com/office/drawing/2014/main" val="2257978852"/>
                    </a:ext>
                  </a:extLst>
                </a:gridCol>
                <a:gridCol w="1524000">
                  <a:extLst>
                    <a:ext uri="{9D8B030D-6E8A-4147-A177-3AD203B41FA5}">
                      <a16:colId xmlns:a16="http://schemas.microsoft.com/office/drawing/2014/main" val="1321018346"/>
                    </a:ext>
                  </a:extLst>
                </a:gridCol>
                <a:gridCol w="1524000">
                  <a:extLst>
                    <a:ext uri="{9D8B030D-6E8A-4147-A177-3AD203B41FA5}">
                      <a16:colId xmlns:a16="http://schemas.microsoft.com/office/drawing/2014/main" val="2167953453"/>
                    </a:ext>
                  </a:extLst>
                </a:gridCol>
              </a:tblGrid>
              <a:tr h="370840">
                <a:tc>
                  <a:txBody>
                    <a:bodyPr/>
                    <a:lstStyle/>
                    <a:p>
                      <a:pPr algn="ctr"/>
                      <a:r>
                        <a:rPr lang="en-US" dirty="0"/>
                        <a:t>Tech/Machine</a:t>
                      </a:r>
                    </a:p>
                  </a:txBody>
                  <a:tcPr/>
                </a:tc>
                <a:tc>
                  <a:txBody>
                    <a:bodyPr/>
                    <a:lstStyle/>
                    <a:p>
                      <a:pPr algn="ctr"/>
                      <a:r>
                        <a:rPr lang="en-US" dirty="0"/>
                        <a:t>Nanopore</a:t>
                      </a:r>
                    </a:p>
                  </a:txBody>
                  <a:tcPr/>
                </a:tc>
                <a:tc>
                  <a:txBody>
                    <a:bodyPr/>
                    <a:lstStyle/>
                    <a:p>
                      <a:pPr algn="ctr"/>
                      <a:r>
                        <a:rPr lang="en-US" dirty="0" err="1"/>
                        <a:t>MiSeq</a:t>
                      </a:r>
                      <a:endParaRPr lang="en-US" dirty="0"/>
                    </a:p>
                  </a:txBody>
                  <a:tcPr/>
                </a:tc>
                <a:tc>
                  <a:txBody>
                    <a:bodyPr/>
                    <a:lstStyle/>
                    <a:p>
                      <a:pPr algn="ctr"/>
                      <a:r>
                        <a:rPr lang="en-US" dirty="0" err="1"/>
                        <a:t>HiSeq</a:t>
                      </a:r>
                      <a:endParaRPr lang="en-US" dirty="0"/>
                    </a:p>
                  </a:txBody>
                  <a:tcPr/>
                </a:tc>
                <a:tc>
                  <a:txBody>
                    <a:bodyPr/>
                    <a:lstStyle/>
                    <a:p>
                      <a:pPr algn="ctr"/>
                      <a:r>
                        <a:rPr lang="en-US" dirty="0" err="1"/>
                        <a:t>NovaSeq</a:t>
                      </a:r>
                      <a:endParaRPr lang="en-US" dirty="0"/>
                    </a:p>
                  </a:txBody>
                  <a:tcPr/>
                </a:tc>
                <a:tc>
                  <a:txBody>
                    <a:bodyPr/>
                    <a:lstStyle/>
                    <a:p>
                      <a:pPr algn="ctr"/>
                      <a:r>
                        <a:rPr lang="en-US" dirty="0"/>
                        <a:t>PacBio</a:t>
                      </a:r>
                    </a:p>
                  </a:txBody>
                  <a:tcPr/>
                </a:tc>
                <a:extLst>
                  <a:ext uri="{0D108BD9-81ED-4DB2-BD59-A6C34878D82A}">
                    <a16:rowId xmlns:a16="http://schemas.microsoft.com/office/drawing/2014/main" val="2516440491"/>
                  </a:ext>
                </a:extLst>
              </a:tr>
              <a:tr h="370840">
                <a:tc>
                  <a:txBody>
                    <a:bodyPr/>
                    <a:lstStyle/>
                    <a:p>
                      <a:pPr algn="ctr"/>
                      <a:r>
                        <a:rPr lang="en-US" dirty="0"/>
                        <a:t>Setup Cost</a:t>
                      </a:r>
                    </a:p>
                  </a:txBody>
                  <a:tcPr/>
                </a:tc>
                <a:tc>
                  <a:txBody>
                    <a:bodyPr/>
                    <a:lstStyle/>
                    <a:p>
                      <a:pPr algn="ctr"/>
                      <a:r>
                        <a:rPr lang="en-US" dirty="0"/>
                        <a:t>Painless</a:t>
                      </a:r>
                    </a:p>
                  </a:txBody>
                  <a:tcPr/>
                </a:tc>
                <a:tc>
                  <a:txBody>
                    <a:bodyPr/>
                    <a:lstStyle/>
                    <a:p>
                      <a:pPr algn="ctr"/>
                      <a:r>
                        <a:rPr lang="en-US" dirty="0"/>
                        <a:t>Ouch</a:t>
                      </a:r>
                    </a:p>
                  </a:txBody>
                  <a:tcPr/>
                </a:tc>
                <a:tc gridSpan="3">
                  <a:txBody>
                    <a:bodyPr/>
                    <a:lstStyle/>
                    <a:p>
                      <a:pPr algn="ctr"/>
                      <a:r>
                        <a:rPr lang="en-US" dirty="0"/>
                        <a:t>You’re probably a core facility (over half a million)</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638656942"/>
                  </a:ext>
                </a:extLst>
              </a:tr>
              <a:tr h="370840">
                <a:tc>
                  <a:txBody>
                    <a:bodyPr/>
                    <a:lstStyle/>
                    <a:p>
                      <a:pPr algn="ctr"/>
                      <a:r>
                        <a:rPr lang="en-US" dirty="0"/>
                        <a:t>Cost/Base</a:t>
                      </a:r>
                    </a:p>
                  </a:txBody>
                  <a:tcPr/>
                </a:tc>
                <a:tc>
                  <a:txBody>
                    <a:bodyPr/>
                    <a:lstStyle/>
                    <a:p>
                      <a:pPr algn="ctr"/>
                      <a:r>
                        <a:rPr lang="en-US" dirty="0"/>
                        <a:t>Not cheap</a:t>
                      </a:r>
                    </a:p>
                  </a:txBody>
                  <a:tcPr/>
                </a:tc>
                <a:tc>
                  <a:txBody>
                    <a:bodyPr/>
                    <a:lstStyle/>
                    <a:p>
                      <a:pPr algn="ctr"/>
                      <a:r>
                        <a:rPr lang="en-US" dirty="0"/>
                        <a:t>Not cheap</a:t>
                      </a:r>
                    </a:p>
                  </a:txBody>
                  <a:tcPr/>
                </a:tc>
                <a:tc>
                  <a:txBody>
                    <a:bodyPr/>
                    <a:lstStyle/>
                    <a:p>
                      <a:pPr algn="ctr"/>
                      <a:r>
                        <a:rPr lang="en-US" dirty="0"/>
                        <a:t>Cheap</a:t>
                      </a:r>
                    </a:p>
                  </a:txBody>
                  <a:tcPr/>
                </a:tc>
                <a:tc>
                  <a:txBody>
                    <a:bodyPr/>
                    <a:lstStyle/>
                    <a:p>
                      <a:pPr algn="ctr"/>
                      <a:r>
                        <a:rPr lang="en-US" dirty="0"/>
                        <a:t>Very Cheap</a:t>
                      </a:r>
                    </a:p>
                  </a:txBody>
                  <a:tcPr/>
                </a:tc>
                <a:tc>
                  <a:txBody>
                    <a:bodyPr/>
                    <a:lstStyle/>
                    <a:p>
                      <a:pPr algn="ctr"/>
                      <a:r>
                        <a:rPr lang="en-US" dirty="0"/>
                        <a:t>Not cheap</a:t>
                      </a:r>
                    </a:p>
                  </a:txBody>
                  <a:tcPr/>
                </a:tc>
                <a:extLst>
                  <a:ext uri="{0D108BD9-81ED-4DB2-BD59-A6C34878D82A}">
                    <a16:rowId xmlns:a16="http://schemas.microsoft.com/office/drawing/2014/main" val="2262690293"/>
                  </a:ext>
                </a:extLst>
              </a:tr>
              <a:tr h="370840">
                <a:tc>
                  <a:txBody>
                    <a:bodyPr/>
                    <a:lstStyle/>
                    <a:p>
                      <a:pPr algn="ctr"/>
                      <a:r>
                        <a:rPr lang="en-US" dirty="0"/>
                        <a:t>Run Time*</a:t>
                      </a:r>
                    </a:p>
                  </a:txBody>
                  <a:tcPr/>
                </a:tc>
                <a:tc>
                  <a:txBody>
                    <a:bodyPr/>
                    <a:lstStyle/>
                    <a:p>
                      <a:pPr algn="ctr"/>
                      <a:r>
                        <a:rPr lang="en-US" dirty="0"/>
                        <a:t>Up to 2 days</a:t>
                      </a:r>
                    </a:p>
                  </a:txBody>
                  <a:tcPr/>
                </a:tc>
                <a:tc gridSpan="3">
                  <a:txBody>
                    <a:bodyPr/>
                    <a:lstStyle/>
                    <a:p>
                      <a:pPr algn="ctr"/>
                      <a:r>
                        <a:rPr lang="en-US" dirty="0"/>
                        <a:t>About 2.5 days</a:t>
                      </a:r>
                    </a:p>
                  </a:txBody>
                  <a:tcPr/>
                </a:tc>
                <a:tc h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hMerge="1">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pPr algn="ctr"/>
                      <a:r>
                        <a:rPr lang="en-US" dirty="0"/>
                        <a:t>A workday</a:t>
                      </a:r>
                    </a:p>
                  </a:txBody>
                  <a:tcPr/>
                </a:tc>
                <a:extLst>
                  <a:ext uri="{0D108BD9-81ED-4DB2-BD59-A6C34878D82A}">
                    <a16:rowId xmlns:a16="http://schemas.microsoft.com/office/drawing/2014/main" val="743540094"/>
                  </a:ext>
                </a:extLst>
              </a:tr>
              <a:tr h="370840">
                <a:tc>
                  <a:txBody>
                    <a:bodyPr/>
                    <a:lstStyle/>
                    <a:p>
                      <a:pPr algn="ctr"/>
                      <a:r>
                        <a:rPr lang="en-US" dirty="0"/>
                        <a:t>Read Length</a:t>
                      </a:r>
                    </a:p>
                  </a:txBody>
                  <a:tcPr/>
                </a:tc>
                <a:tc>
                  <a:txBody>
                    <a:bodyPr/>
                    <a:lstStyle/>
                    <a:p>
                      <a:pPr algn="ctr"/>
                      <a:r>
                        <a:rPr lang="en-US" dirty="0"/>
                        <a:t>5-7 figures</a:t>
                      </a:r>
                    </a:p>
                  </a:txBody>
                  <a:tcPr/>
                </a:tc>
                <a:tc>
                  <a:txBody>
                    <a:bodyPr/>
                    <a:lstStyle/>
                    <a:p>
                      <a:pPr algn="ctr"/>
                      <a:r>
                        <a:rPr lang="en-US" dirty="0"/>
                        <a:t>Up to 2x300</a:t>
                      </a:r>
                    </a:p>
                  </a:txBody>
                  <a:tcPr/>
                </a:tc>
                <a:tc>
                  <a:txBody>
                    <a:bodyPr/>
                    <a:lstStyle/>
                    <a:p>
                      <a:pPr algn="ctr"/>
                      <a:r>
                        <a:rPr lang="en-US" dirty="0"/>
                        <a:t>Up to 2x150</a:t>
                      </a:r>
                    </a:p>
                  </a:txBody>
                  <a:tcPr/>
                </a:tc>
                <a:tc>
                  <a:txBody>
                    <a:bodyPr/>
                    <a:lstStyle/>
                    <a:p>
                      <a:pPr algn="ctr"/>
                      <a:r>
                        <a:rPr lang="en-US" dirty="0"/>
                        <a:t>Up to 2x150</a:t>
                      </a:r>
                    </a:p>
                  </a:txBody>
                  <a:tcPr/>
                </a:tc>
                <a:tc>
                  <a:txBody>
                    <a:bodyPr/>
                    <a:lstStyle/>
                    <a:p>
                      <a:pPr algn="ctr"/>
                      <a:r>
                        <a:rPr lang="en-US" dirty="0"/>
                        <a:t>4-5 figures</a:t>
                      </a:r>
                    </a:p>
                  </a:txBody>
                  <a:tcPr/>
                </a:tc>
                <a:extLst>
                  <a:ext uri="{0D108BD9-81ED-4DB2-BD59-A6C34878D82A}">
                    <a16:rowId xmlns:a16="http://schemas.microsoft.com/office/drawing/2014/main" val="2860640929"/>
                  </a:ext>
                </a:extLst>
              </a:tr>
              <a:tr h="370840">
                <a:tc>
                  <a:txBody>
                    <a:bodyPr/>
                    <a:lstStyle/>
                    <a:p>
                      <a:pPr algn="ctr"/>
                      <a:r>
                        <a:rPr lang="en-US" dirty="0"/>
                        <a:t>Error Rate</a:t>
                      </a:r>
                    </a:p>
                  </a:txBody>
                  <a:tcPr/>
                </a:tc>
                <a:tc>
                  <a:txBody>
                    <a:bodyPr/>
                    <a:lstStyle/>
                    <a:p>
                      <a:pPr algn="ctr"/>
                      <a:r>
                        <a:rPr lang="en-US" dirty="0"/>
                        <a:t>High</a:t>
                      </a:r>
                    </a:p>
                  </a:txBody>
                  <a:tcPr/>
                </a:tc>
                <a:tc>
                  <a:txBody>
                    <a:bodyPr/>
                    <a:lstStyle/>
                    <a:p>
                      <a:pPr algn="ctr"/>
                      <a:r>
                        <a:rPr lang="en-US" dirty="0"/>
                        <a:t>Medium to Low</a:t>
                      </a:r>
                    </a:p>
                  </a:txBody>
                  <a:tcPr/>
                </a:tc>
                <a:tc>
                  <a:txBody>
                    <a:bodyPr/>
                    <a:lstStyle/>
                    <a:p>
                      <a:pPr algn="ctr"/>
                      <a:r>
                        <a:rPr lang="en-US" dirty="0"/>
                        <a:t>Low</a:t>
                      </a:r>
                    </a:p>
                  </a:txBody>
                  <a:tcPr/>
                </a:tc>
                <a:tc>
                  <a:txBody>
                    <a:bodyPr/>
                    <a:lstStyle/>
                    <a:p>
                      <a:pPr algn="ctr"/>
                      <a:r>
                        <a:rPr lang="en-US" dirty="0"/>
                        <a:t>Low</a:t>
                      </a:r>
                    </a:p>
                  </a:txBody>
                  <a:tcPr/>
                </a:tc>
                <a:tc>
                  <a:txBody>
                    <a:bodyPr/>
                    <a:lstStyle/>
                    <a:p>
                      <a:pPr algn="ctr"/>
                      <a:r>
                        <a:rPr lang="en-US" dirty="0"/>
                        <a:t>Very low**</a:t>
                      </a:r>
                    </a:p>
                  </a:txBody>
                  <a:tcPr/>
                </a:tc>
                <a:extLst>
                  <a:ext uri="{0D108BD9-81ED-4DB2-BD59-A6C34878D82A}">
                    <a16:rowId xmlns:a16="http://schemas.microsoft.com/office/drawing/2014/main" val="1738941264"/>
                  </a:ext>
                </a:extLst>
              </a:tr>
            </a:tbl>
          </a:graphicData>
        </a:graphic>
      </p:graphicFrame>
      <p:sp>
        <p:nvSpPr>
          <p:cNvPr id="11" name="TextBox 10">
            <a:extLst>
              <a:ext uri="{FF2B5EF4-FFF2-40B4-BE49-F238E27FC236}">
                <a16:creationId xmlns:a16="http://schemas.microsoft.com/office/drawing/2014/main" id="{499F9079-6E29-463D-A571-BBB744A364DD}"/>
              </a:ext>
            </a:extLst>
          </p:cNvPr>
          <p:cNvSpPr txBox="1"/>
          <p:nvPr/>
        </p:nvSpPr>
        <p:spPr>
          <a:xfrm rot="19906719">
            <a:off x="4415247" y="1504867"/>
            <a:ext cx="1955664" cy="307777"/>
          </a:xfrm>
          <a:prstGeom prst="rect">
            <a:avLst/>
          </a:prstGeom>
          <a:noFill/>
        </p:spPr>
        <p:txBody>
          <a:bodyPr wrap="none" lIns="0" tIns="0" rIns="0" bIns="0" rtlCol="0">
            <a:spAutoFit/>
          </a:bodyPr>
          <a:lstStyle/>
          <a:p>
            <a:pPr algn="l"/>
            <a:r>
              <a:rPr lang="en-US" sz="2000" b="1" dirty="0">
                <a:solidFill>
                  <a:srgbClr val="FF0000"/>
                </a:solidFill>
              </a:rPr>
              <a:t>DISCONTINUED</a:t>
            </a:r>
          </a:p>
        </p:txBody>
      </p:sp>
      <p:sp>
        <p:nvSpPr>
          <p:cNvPr id="12" name="TextBox 11">
            <a:extLst>
              <a:ext uri="{FF2B5EF4-FFF2-40B4-BE49-F238E27FC236}">
                <a16:creationId xmlns:a16="http://schemas.microsoft.com/office/drawing/2014/main" id="{CDED4F05-10F3-4CE6-BB3F-53F5E75B9420}"/>
              </a:ext>
            </a:extLst>
          </p:cNvPr>
          <p:cNvSpPr txBox="1"/>
          <p:nvPr/>
        </p:nvSpPr>
        <p:spPr>
          <a:xfrm>
            <a:off x="97969" y="4706807"/>
            <a:ext cx="8876214" cy="430887"/>
          </a:xfrm>
          <a:prstGeom prst="rect">
            <a:avLst/>
          </a:prstGeom>
          <a:solidFill>
            <a:schemeClr val="bg1"/>
          </a:solidFill>
        </p:spPr>
        <p:txBody>
          <a:bodyPr wrap="square" lIns="0" tIns="0" rIns="0" bIns="0" rtlCol="0">
            <a:spAutoFit/>
          </a:bodyPr>
          <a:lstStyle/>
          <a:p>
            <a:pPr algn="l"/>
            <a:r>
              <a:rPr lang="en-US" sz="1400" dirty="0"/>
              <a:t>*  Most sequencers can read less length in exchange for a shorter run time</a:t>
            </a:r>
          </a:p>
          <a:p>
            <a:pPr algn="l"/>
            <a:r>
              <a:rPr lang="en-US" sz="1400" dirty="0"/>
              <a:t>** PacBio can trade off error rate for read length; very low error assumes a short insert.</a:t>
            </a:r>
          </a:p>
        </p:txBody>
      </p:sp>
    </p:spTree>
    <p:extLst>
      <p:ext uri="{BB962C8B-B14F-4D97-AF65-F5344CB8AC3E}">
        <p14:creationId xmlns:p14="http://schemas.microsoft.com/office/powerpoint/2010/main" val="14524775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BD64A272-4531-41D4-8327-D531FC7E6E7E}"/>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245ACAEA-38E6-4028-B17D-0CA8B532E7D7}"/>
              </a:ext>
            </a:extLst>
          </p:cNvPr>
          <p:cNvSpPr>
            <a:spLocks noGrp="1"/>
          </p:cNvSpPr>
          <p:nvPr>
            <p:ph type="sldNum" sz="quarter" idx="19"/>
          </p:nvPr>
        </p:nvSpPr>
        <p:spPr/>
        <p:txBody>
          <a:bodyPr/>
          <a:lstStyle/>
          <a:p>
            <a:fld id="{B6238B5B-F19C-E947-A0BC-87BD7983F871}" type="slidenum">
              <a:rPr lang="en-US" smtClean="0"/>
              <a:pPr/>
              <a:t>29</a:t>
            </a:fld>
            <a:endParaRPr lang="en-US" dirty="0"/>
          </a:p>
        </p:txBody>
      </p:sp>
      <p:sp>
        <p:nvSpPr>
          <p:cNvPr id="6" name="Title 5">
            <a:extLst>
              <a:ext uri="{FF2B5EF4-FFF2-40B4-BE49-F238E27FC236}">
                <a16:creationId xmlns:a16="http://schemas.microsoft.com/office/drawing/2014/main" id="{5AD7830B-C067-4CEF-8DCF-C5FD93DE8CAC}"/>
              </a:ext>
            </a:extLst>
          </p:cNvPr>
          <p:cNvSpPr>
            <a:spLocks noGrp="1"/>
          </p:cNvSpPr>
          <p:nvPr>
            <p:ph type="title"/>
          </p:nvPr>
        </p:nvSpPr>
        <p:spPr/>
        <p:txBody>
          <a:bodyPr/>
          <a:lstStyle/>
          <a:p>
            <a:r>
              <a:rPr lang="en-US" dirty="0"/>
              <a:t>What’s In a (File) Name?</a:t>
            </a:r>
          </a:p>
        </p:txBody>
      </p:sp>
      <p:sp>
        <p:nvSpPr>
          <p:cNvPr id="7" name="Content Placeholder 2">
            <a:extLst>
              <a:ext uri="{FF2B5EF4-FFF2-40B4-BE49-F238E27FC236}">
                <a16:creationId xmlns:a16="http://schemas.microsoft.com/office/drawing/2014/main" id="{DE7B3B90-3E82-42C3-A929-FDFFC5D1342C}"/>
              </a:ext>
            </a:extLst>
          </p:cNvPr>
          <p:cNvSpPr txBox="1">
            <a:spLocks/>
          </p:cNvSpPr>
          <p:nvPr/>
        </p:nvSpPr>
        <p:spPr>
          <a:xfrm>
            <a:off x="857796" y="1688419"/>
            <a:ext cx="2590800" cy="176666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r>
              <a:rPr lang="en-US" dirty="0"/>
              <a:t>QSEQ</a:t>
            </a:r>
          </a:p>
          <a:p>
            <a:pPr lvl="1"/>
            <a:r>
              <a:rPr lang="en-US" dirty="0"/>
              <a:t>s_3_1_0065_qseq.txt.gz</a:t>
            </a:r>
          </a:p>
          <a:p>
            <a:pPr lvl="1"/>
            <a:r>
              <a:rPr lang="en-US" dirty="0"/>
              <a:t>s_3:  Lane Number</a:t>
            </a:r>
          </a:p>
          <a:p>
            <a:pPr lvl="1"/>
            <a:r>
              <a:rPr lang="en-US" dirty="0"/>
              <a:t>1: Read Direction</a:t>
            </a:r>
          </a:p>
          <a:p>
            <a:pPr lvl="1"/>
            <a:r>
              <a:rPr lang="en-US" dirty="0"/>
              <a:t>0065: Tile Number</a:t>
            </a:r>
          </a:p>
          <a:p>
            <a:pPr lvl="1"/>
            <a:r>
              <a:rPr lang="en-US" dirty="0"/>
              <a:t>qseq.txt.gz: File Format</a:t>
            </a:r>
          </a:p>
        </p:txBody>
      </p:sp>
      <p:sp>
        <p:nvSpPr>
          <p:cNvPr id="8" name="Content Placeholder 3">
            <a:extLst>
              <a:ext uri="{FF2B5EF4-FFF2-40B4-BE49-F238E27FC236}">
                <a16:creationId xmlns:a16="http://schemas.microsoft.com/office/drawing/2014/main" id="{A59CA892-213D-4F85-BC1C-1C5B8D079661}"/>
              </a:ext>
            </a:extLst>
          </p:cNvPr>
          <p:cNvSpPr txBox="1">
            <a:spLocks/>
          </p:cNvSpPr>
          <p:nvPr/>
        </p:nvSpPr>
        <p:spPr>
          <a:xfrm>
            <a:off x="3897086" y="1685198"/>
            <a:ext cx="5018314" cy="2302284"/>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r>
              <a:rPr lang="en-US" dirty="0"/>
              <a:t>FASTQ</a:t>
            </a:r>
          </a:p>
          <a:p>
            <a:pPr lvl="1"/>
            <a:r>
              <a:rPr lang="en-US" dirty="0"/>
              <a:t>sample_S1_L001_R1_001.fastq.gz</a:t>
            </a:r>
          </a:p>
          <a:p>
            <a:pPr lvl="2"/>
            <a:r>
              <a:rPr lang="en-US" dirty="0"/>
              <a:t>sample: Sample Name</a:t>
            </a:r>
          </a:p>
          <a:p>
            <a:pPr lvl="2"/>
            <a:r>
              <a:rPr lang="en-US" dirty="0"/>
              <a:t>S1: Sample Number</a:t>
            </a:r>
          </a:p>
          <a:p>
            <a:pPr lvl="2"/>
            <a:r>
              <a:rPr lang="en-US" dirty="0"/>
              <a:t>L001 : Lane Number</a:t>
            </a:r>
          </a:p>
          <a:p>
            <a:pPr lvl="2"/>
            <a:r>
              <a:rPr lang="en-US" dirty="0"/>
              <a:t>R1: Read Direction</a:t>
            </a:r>
          </a:p>
          <a:p>
            <a:pPr lvl="3"/>
            <a:r>
              <a:rPr lang="en-US" dirty="0"/>
              <a:t>If starting with “I”: Index read direction</a:t>
            </a:r>
          </a:p>
          <a:p>
            <a:pPr lvl="2"/>
            <a:r>
              <a:rPr lang="en-US" dirty="0"/>
              <a:t>001: File Number</a:t>
            </a:r>
          </a:p>
          <a:p>
            <a:pPr lvl="3"/>
            <a:r>
              <a:rPr lang="en-US" dirty="0"/>
              <a:t>Always 001 on modern systems</a:t>
            </a:r>
          </a:p>
        </p:txBody>
      </p:sp>
    </p:spTree>
    <p:extLst>
      <p:ext uri="{BB962C8B-B14F-4D97-AF65-F5344CB8AC3E}">
        <p14:creationId xmlns:p14="http://schemas.microsoft.com/office/powerpoint/2010/main" val="2554503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F9B4D9-5907-4DBB-94AA-C86FDF5C96CA}"/>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 name="Slide Number Placeholder 2">
            <a:extLst>
              <a:ext uri="{FF2B5EF4-FFF2-40B4-BE49-F238E27FC236}">
                <a16:creationId xmlns:a16="http://schemas.microsoft.com/office/drawing/2014/main" id="{142AD4AC-6200-4CCF-99C2-493997EEA650}"/>
              </a:ext>
            </a:extLst>
          </p:cNvPr>
          <p:cNvSpPr>
            <a:spLocks noGrp="1"/>
          </p:cNvSpPr>
          <p:nvPr>
            <p:ph type="sldNum" sz="quarter" idx="19"/>
          </p:nvPr>
        </p:nvSpPr>
        <p:spPr/>
        <p:txBody>
          <a:bodyPr/>
          <a:lstStyle/>
          <a:p>
            <a:fld id="{B6238B5B-F19C-E947-A0BC-87BD7983F871}" type="slidenum">
              <a:rPr lang="en-US" smtClean="0"/>
              <a:pPr/>
              <a:t>3</a:t>
            </a:fld>
            <a:endParaRPr lang="en-US" dirty="0"/>
          </a:p>
        </p:txBody>
      </p:sp>
      <p:sp>
        <p:nvSpPr>
          <p:cNvPr id="4" name="Text Placeholder 3">
            <a:extLst>
              <a:ext uri="{FF2B5EF4-FFF2-40B4-BE49-F238E27FC236}">
                <a16:creationId xmlns:a16="http://schemas.microsoft.com/office/drawing/2014/main" id="{4B047B75-3199-422C-98F1-CC3253A0074B}"/>
              </a:ext>
            </a:extLst>
          </p:cNvPr>
          <p:cNvSpPr>
            <a:spLocks noGrp="1"/>
          </p:cNvSpPr>
          <p:nvPr>
            <p:ph type="body" sz="quarter" idx="20"/>
          </p:nvPr>
        </p:nvSpPr>
        <p:spPr>
          <a:xfrm>
            <a:off x="640079" y="2651760"/>
            <a:ext cx="7772400" cy="221599"/>
          </a:xfrm>
        </p:spPr>
        <p:txBody>
          <a:bodyPr/>
          <a:lstStyle/>
          <a:p>
            <a:r>
              <a:rPr lang="en-US" dirty="0"/>
              <a:t>Introduction to the instructor</a:t>
            </a:r>
          </a:p>
        </p:txBody>
      </p:sp>
    </p:spTree>
    <p:extLst>
      <p:ext uri="{BB962C8B-B14F-4D97-AF65-F5344CB8AC3E}">
        <p14:creationId xmlns:p14="http://schemas.microsoft.com/office/powerpoint/2010/main" val="64458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6A9B102-36DC-4F47-BB35-A016A18A05E8}"/>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4AB0FD94-1173-48AB-BBFA-8FDD18538EC1}"/>
              </a:ext>
            </a:extLst>
          </p:cNvPr>
          <p:cNvSpPr>
            <a:spLocks noGrp="1"/>
          </p:cNvSpPr>
          <p:nvPr>
            <p:ph type="sldNum" sz="quarter" idx="19"/>
          </p:nvPr>
        </p:nvSpPr>
        <p:spPr/>
        <p:txBody>
          <a:bodyPr/>
          <a:lstStyle/>
          <a:p>
            <a:fld id="{B6238B5B-F19C-E947-A0BC-87BD7983F871}" type="slidenum">
              <a:rPr lang="en-US" smtClean="0"/>
              <a:pPr/>
              <a:t>30</a:t>
            </a:fld>
            <a:endParaRPr lang="en-US" dirty="0"/>
          </a:p>
        </p:txBody>
      </p:sp>
      <p:sp>
        <p:nvSpPr>
          <p:cNvPr id="6" name="Title 5">
            <a:extLst>
              <a:ext uri="{FF2B5EF4-FFF2-40B4-BE49-F238E27FC236}">
                <a16:creationId xmlns:a16="http://schemas.microsoft.com/office/drawing/2014/main" id="{4C633E64-FB86-4B4F-8A0C-D2C8DD36E151}"/>
              </a:ext>
            </a:extLst>
          </p:cNvPr>
          <p:cNvSpPr>
            <a:spLocks noGrp="1"/>
          </p:cNvSpPr>
          <p:nvPr>
            <p:ph type="title"/>
          </p:nvPr>
        </p:nvSpPr>
        <p:spPr/>
        <p:txBody>
          <a:bodyPr/>
          <a:lstStyle/>
          <a:p>
            <a:r>
              <a:rPr lang="en-US" dirty="0"/>
              <a:t>QSEQ Format</a:t>
            </a:r>
          </a:p>
        </p:txBody>
      </p:sp>
      <p:sp>
        <p:nvSpPr>
          <p:cNvPr id="8" name="Content Placeholder 2">
            <a:extLst>
              <a:ext uri="{FF2B5EF4-FFF2-40B4-BE49-F238E27FC236}">
                <a16:creationId xmlns:a16="http://schemas.microsoft.com/office/drawing/2014/main" id="{497038A5-17FC-428E-8EC3-FEA80A507B3C}"/>
              </a:ext>
            </a:extLst>
          </p:cNvPr>
          <p:cNvSpPr txBox="1">
            <a:spLocks/>
          </p:cNvSpPr>
          <p:nvPr/>
        </p:nvSpPr>
        <p:spPr>
          <a:xfrm>
            <a:off x="174171" y="1433739"/>
            <a:ext cx="8813075" cy="1466215"/>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MM123  002  3  2208  33.30  98.40  0  2  ATGCAGGG  </a:t>
            </a:r>
            <a:r>
              <a:rPr lang="en-US" sz="1800" dirty="0" err="1">
                <a:latin typeface="Courier New" panose="02070309020205020404" pitchFamily="49" charset="0"/>
                <a:ea typeface="Source Sans Pro" panose="020B0503030403020204" pitchFamily="34" charset="0"/>
                <a:cs typeface="Courier New" panose="02070309020205020404" pitchFamily="49" charset="0"/>
              </a:rPr>
              <a:t>aababc</a:t>
            </a:r>
            <a:r>
              <a:rPr lang="en-US" sz="1800" dirty="0">
                <a:latin typeface="Courier New" panose="02070309020205020404" pitchFamily="49" charset="0"/>
                <a:ea typeface="Source Sans Pro" panose="020B0503030403020204" pitchFamily="34" charset="0"/>
                <a:cs typeface="Courier New" panose="02070309020205020404" pitchFamily="49" charset="0"/>
              </a:rPr>
              <a:t>`_  1</a:t>
            </a: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MM123  002  3  2208  33.40  98.10  0  2  GAATGTCA  </a:t>
            </a:r>
            <a:r>
              <a:rPr lang="en-US" sz="1800" dirty="0" err="1">
                <a:latin typeface="Courier New" panose="02070309020205020404" pitchFamily="49" charset="0"/>
                <a:ea typeface="Source Sans Pro" panose="020B0503030403020204" pitchFamily="34" charset="0"/>
                <a:cs typeface="Courier New" panose="02070309020205020404" pitchFamily="49" charset="0"/>
              </a:rPr>
              <a:t>ba</a:t>
            </a:r>
            <a:r>
              <a:rPr lang="en-US" sz="1800" dirty="0">
                <a:latin typeface="Courier New" panose="02070309020205020404" pitchFamily="49" charset="0"/>
                <a:ea typeface="Source Sans Pro" panose="020B0503030403020204" pitchFamily="34" charset="0"/>
                <a:cs typeface="Courier New" panose="02070309020205020404" pitchFamily="49" charset="0"/>
              </a:rPr>
              <a:t>_\[JI@  0</a:t>
            </a: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MM123  002  3  2208  63.30  98.20  0  2  CGTACCGC  </a:t>
            </a:r>
            <a:r>
              <a:rPr lang="en-US" sz="1800" dirty="0" err="1">
                <a:latin typeface="Courier New" panose="02070309020205020404" pitchFamily="49" charset="0"/>
                <a:ea typeface="Source Sans Pro" panose="020B0503030403020204" pitchFamily="34" charset="0"/>
                <a:cs typeface="Courier New" panose="02070309020205020404" pitchFamily="49" charset="0"/>
              </a:rPr>
              <a:t>hfeZWTSJ</a:t>
            </a:r>
            <a:r>
              <a:rPr lang="en-US" sz="1800" dirty="0">
                <a:latin typeface="Courier New" panose="02070309020205020404" pitchFamily="49" charset="0"/>
                <a:ea typeface="Source Sans Pro" panose="020B0503030403020204" pitchFamily="34" charset="0"/>
                <a:cs typeface="Courier New" panose="02070309020205020404" pitchFamily="49" charset="0"/>
              </a:rPr>
              <a:t>  1</a:t>
            </a: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MM123  002  3  2208  30.10  98.60  0  2  TCCCTAAG  KJKHDBA@  0</a:t>
            </a:r>
          </a:p>
        </p:txBody>
      </p:sp>
    </p:spTree>
    <p:extLst>
      <p:ext uri="{BB962C8B-B14F-4D97-AF65-F5344CB8AC3E}">
        <p14:creationId xmlns:p14="http://schemas.microsoft.com/office/powerpoint/2010/main" val="3938621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E6A9B102-36DC-4F47-BB35-A016A18A05E8}"/>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4AB0FD94-1173-48AB-BBFA-8FDD18538EC1}"/>
              </a:ext>
            </a:extLst>
          </p:cNvPr>
          <p:cNvSpPr>
            <a:spLocks noGrp="1"/>
          </p:cNvSpPr>
          <p:nvPr>
            <p:ph type="sldNum" sz="quarter" idx="19"/>
          </p:nvPr>
        </p:nvSpPr>
        <p:spPr/>
        <p:txBody>
          <a:bodyPr/>
          <a:lstStyle/>
          <a:p>
            <a:fld id="{B6238B5B-F19C-E947-A0BC-87BD7983F871}" type="slidenum">
              <a:rPr lang="en-US" smtClean="0"/>
              <a:pPr/>
              <a:t>31</a:t>
            </a:fld>
            <a:endParaRPr lang="en-US" dirty="0"/>
          </a:p>
        </p:txBody>
      </p:sp>
      <p:sp>
        <p:nvSpPr>
          <p:cNvPr id="6" name="Title 5">
            <a:extLst>
              <a:ext uri="{FF2B5EF4-FFF2-40B4-BE49-F238E27FC236}">
                <a16:creationId xmlns:a16="http://schemas.microsoft.com/office/drawing/2014/main" id="{4C633E64-FB86-4B4F-8A0C-D2C8DD36E151}"/>
              </a:ext>
            </a:extLst>
          </p:cNvPr>
          <p:cNvSpPr>
            <a:spLocks noGrp="1"/>
          </p:cNvSpPr>
          <p:nvPr>
            <p:ph type="title"/>
          </p:nvPr>
        </p:nvSpPr>
        <p:spPr/>
        <p:txBody>
          <a:bodyPr/>
          <a:lstStyle/>
          <a:p>
            <a:r>
              <a:rPr lang="en-US" dirty="0"/>
              <a:t>QSEQ Format</a:t>
            </a:r>
          </a:p>
        </p:txBody>
      </p:sp>
      <p:sp>
        <p:nvSpPr>
          <p:cNvPr id="8" name="Content Placeholder 2">
            <a:extLst>
              <a:ext uri="{FF2B5EF4-FFF2-40B4-BE49-F238E27FC236}">
                <a16:creationId xmlns:a16="http://schemas.microsoft.com/office/drawing/2014/main" id="{497038A5-17FC-428E-8EC3-FEA80A507B3C}"/>
              </a:ext>
            </a:extLst>
          </p:cNvPr>
          <p:cNvSpPr txBox="1">
            <a:spLocks/>
          </p:cNvSpPr>
          <p:nvPr/>
        </p:nvSpPr>
        <p:spPr>
          <a:xfrm>
            <a:off x="174171" y="1433739"/>
            <a:ext cx="8813075" cy="3255827"/>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MM123  002  3  2208  33.30  98.40  0  2  ATGCAGGG  </a:t>
            </a:r>
            <a:r>
              <a:rPr lang="en-US" sz="1800" dirty="0" err="1">
                <a:latin typeface="Courier New" panose="02070309020205020404" pitchFamily="49" charset="0"/>
                <a:ea typeface="Source Sans Pro" panose="020B0503030403020204" pitchFamily="34" charset="0"/>
                <a:cs typeface="Courier New" panose="02070309020205020404" pitchFamily="49" charset="0"/>
              </a:rPr>
              <a:t>aababc</a:t>
            </a:r>
            <a:r>
              <a:rPr lang="en-US" sz="1800" dirty="0">
                <a:latin typeface="Courier New" panose="02070309020205020404" pitchFamily="49" charset="0"/>
                <a:ea typeface="Source Sans Pro" panose="020B0503030403020204" pitchFamily="34" charset="0"/>
                <a:cs typeface="Courier New" panose="02070309020205020404" pitchFamily="49" charset="0"/>
              </a:rPr>
              <a:t>`_  1</a:t>
            </a: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MM123  002  3  2208  33.40  98.10  0  2  GAATGTCA  </a:t>
            </a:r>
            <a:r>
              <a:rPr lang="en-US" sz="1800" dirty="0" err="1">
                <a:latin typeface="Courier New" panose="02070309020205020404" pitchFamily="49" charset="0"/>
                <a:ea typeface="Source Sans Pro" panose="020B0503030403020204" pitchFamily="34" charset="0"/>
                <a:cs typeface="Courier New" panose="02070309020205020404" pitchFamily="49" charset="0"/>
              </a:rPr>
              <a:t>ba</a:t>
            </a:r>
            <a:r>
              <a:rPr lang="en-US" sz="1800" dirty="0">
                <a:latin typeface="Courier New" panose="02070309020205020404" pitchFamily="49" charset="0"/>
                <a:ea typeface="Source Sans Pro" panose="020B0503030403020204" pitchFamily="34" charset="0"/>
                <a:cs typeface="Courier New" panose="02070309020205020404" pitchFamily="49" charset="0"/>
              </a:rPr>
              <a:t>_\[JI@  0</a:t>
            </a: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MM123  002  3  2208  63.30  98.20  0  2  CGTACCGC  </a:t>
            </a:r>
            <a:r>
              <a:rPr lang="en-US" sz="1800" dirty="0" err="1">
                <a:latin typeface="Courier New" panose="02070309020205020404" pitchFamily="49" charset="0"/>
                <a:ea typeface="Source Sans Pro" panose="020B0503030403020204" pitchFamily="34" charset="0"/>
                <a:cs typeface="Courier New" panose="02070309020205020404" pitchFamily="49" charset="0"/>
              </a:rPr>
              <a:t>hfeZWTSJ</a:t>
            </a:r>
            <a:r>
              <a:rPr lang="en-US" sz="1800" dirty="0">
                <a:latin typeface="Courier New" panose="02070309020205020404" pitchFamily="49" charset="0"/>
                <a:ea typeface="Source Sans Pro" panose="020B0503030403020204" pitchFamily="34" charset="0"/>
                <a:cs typeface="Courier New" panose="02070309020205020404" pitchFamily="49" charset="0"/>
              </a:rPr>
              <a:t>  1</a:t>
            </a: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MM123  002  3  2208  30.10  98.60  0  2  TCCCTAAG  KJKHDBA@  0</a:t>
            </a:r>
          </a:p>
          <a:p>
            <a:pPr marL="0" indent="0">
              <a:buFont typeface="Arial" panose="020B0604020202020204" pitchFamily="34" charset="0"/>
              <a:buNone/>
            </a:pPr>
            <a:endParaRPr lang="en-US" sz="1800" dirty="0">
              <a:latin typeface="Courier New" panose="02070309020205020404" pitchFamily="49" charset="0"/>
              <a:ea typeface="Source Sans Pro" panose="020B0503030403020204" pitchFamily="34" charset="0"/>
              <a:cs typeface="Courier New" panose="02070309020205020404" pitchFamily="49" charset="0"/>
            </a:endParaRP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MM123  002  3  2208   :  Machine ID, Run Number, Lane, Tile</a:t>
            </a: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33.30  98.40  0  2    :  X-pos, Y-pos, Index, Direction</a:t>
            </a: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ATGCAGGG  </a:t>
            </a:r>
            <a:r>
              <a:rPr lang="en-US" sz="1800" dirty="0" err="1">
                <a:latin typeface="Courier New" panose="02070309020205020404" pitchFamily="49" charset="0"/>
                <a:ea typeface="Source Sans Pro" panose="020B0503030403020204" pitchFamily="34" charset="0"/>
                <a:cs typeface="Courier New" panose="02070309020205020404" pitchFamily="49" charset="0"/>
              </a:rPr>
              <a:t>aababc</a:t>
            </a:r>
            <a:r>
              <a:rPr lang="en-US" sz="1800" dirty="0">
                <a:latin typeface="Courier New" panose="02070309020205020404" pitchFamily="49" charset="0"/>
                <a:ea typeface="Source Sans Pro" panose="020B0503030403020204" pitchFamily="34" charset="0"/>
                <a:cs typeface="Courier New" panose="02070309020205020404" pitchFamily="49" charset="0"/>
              </a:rPr>
              <a:t>`_  1 :  Sequence, Quality String, Pass Filter</a:t>
            </a:r>
          </a:p>
          <a:p>
            <a:pPr marL="0" indent="0">
              <a:buFont typeface="Arial" panose="020B0604020202020204" pitchFamily="34" charset="0"/>
              <a:buNone/>
            </a:pPr>
            <a:r>
              <a:rPr lang="en-US" sz="1800" dirty="0">
                <a:latin typeface="Courier New" panose="02070309020205020404" pitchFamily="49" charset="0"/>
                <a:ea typeface="Source Sans Pro" panose="020B0503030403020204" pitchFamily="34" charset="0"/>
                <a:cs typeface="Courier New" panose="02070309020205020404" pitchFamily="49" charset="0"/>
              </a:rPr>
              <a:t>(Pass Illumina filtering values: 1 = Pass, 0 = Fail)</a:t>
            </a:r>
          </a:p>
        </p:txBody>
      </p:sp>
    </p:spTree>
    <p:extLst>
      <p:ext uri="{BB962C8B-B14F-4D97-AF65-F5344CB8AC3E}">
        <p14:creationId xmlns:p14="http://schemas.microsoft.com/office/powerpoint/2010/main" val="2341207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AF06806C-B4C9-48C6-ADD8-35BA08E89342}"/>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E3ABF69B-6A59-436F-AF98-03CF03E0F6C8}"/>
              </a:ext>
            </a:extLst>
          </p:cNvPr>
          <p:cNvSpPr>
            <a:spLocks noGrp="1"/>
          </p:cNvSpPr>
          <p:nvPr>
            <p:ph type="sldNum" sz="quarter" idx="19"/>
          </p:nvPr>
        </p:nvSpPr>
        <p:spPr/>
        <p:txBody>
          <a:bodyPr/>
          <a:lstStyle/>
          <a:p>
            <a:fld id="{B6238B5B-F19C-E947-A0BC-87BD7983F871}" type="slidenum">
              <a:rPr lang="en-US" smtClean="0"/>
              <a:pPr/>
              <a:t>32</a:t>
            </a:fld>
            <a:endParaRPr lang="en-US" dirty="0"/>
          </a:p>
        </p:txBody>
      </p:sp>
      <p:sp>
        <p:nvSpPr>
          <p:cNvPr id="7" name="Content Placeholder 2">
            <a:extLst>
              <a:ext uri="{FF2B5EF4-FFF2-40B4-BE49-F238E27FC236}">
                <a16:creationId xmlns:a16="http://schemas.microsoft.com/office/drawing/2014/main" id="{FFA1F175-0A18-48DA-85CE-3455DE4013F4}"/>
              </a:ext>
            </a:extLst>
          </p:cNvPr>
          <p:cNvSpPr txBox="1">
            <a:spLocks/>
          </p:cNvSpPr>
          <p:nvPr/>
        </p:nvSpPr>
        <p:spPr>
          <a:xfrm>
            <a:off x="0" y="1107172"/>
            <a:ext cx="9144000" cy="4036328"/>
          </a:xfrm>
          <a:prstGeom prst="rect">
            <a:avLst/>
          </a:prstGeom>
          <a:solidFill>
            <a:srgbClr val="000000"/>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lgn="ctr">
              <a:buFont typeface="Arial" panose="020B0604020202020204" pitchFamily="34" charset="0"/>
              <a:buNone/>
            </a:pPr>
            <a:endParaRPr lang="en-US" dirty="0">
              <a:solidFill>
                <a:srgbClr val="FFFF00"/>
              </a:solidFill>
            </a:endParaRPr>
          </a:p>
          <a:p>
            <a:pPr marL="0" indent="0" algn="ctr">
              <a:buFont typeface="Arial" panose="020B0604020202020204" pitchFamily="34" charset="0"/>
              <a:buNone/>
            </a:pPr>
            <a:r>
              <a:rPr lang="en-US" sz="2400" dirty="0">
                <a:solidFill>
                  <a:srgbClr val="FFFF00"/>
                </a:solidFill>
              </a:rPr>
              <a:t>It is a period of format war.</a:t>
            </a:r>
          </a:p>
          <a:p>
            <a:pPr marL="0" indent="0" algn="ctr">
              <a:buFont typeface="Arial" panose="020B0604020202020204" pitchFamily="34" charset="0"/>
              <a:buNone/>
            </a:pPr>
            <a:r>
              <a:rPr lang="en-US" sz="2400" dirty="0">
                <a:solidFill>
                  <a:srgbClr val="FFFF00"/>
                </a:solidFill>
              </a:rPr>
              <a:t>QSEQ programmers who like everything </a:t>
            </a:r>
          </a:p>
          <a:p>
            <a:pPr marL="0" indent="0" algn="ctr">
              <a:buFont typeface="Arial" panose="020B0604020202020204" pitchFamily="34" charset="0"/>
              <a:buNone/>
            </a:pPr>
            <a:r>
              <a:rPr lang="en-US" sz="2400" dirty="0">
                <a:solidFill>
                  <a:srgbClr val="FFFF00"/>
                </a:solidFill>
              </a:rPr>
              <a:t>on one line are fighting the FASTQ rebels </a:t>
            </a:r>
          </a:p>
          <a:p>
            <a:pPr marL="0" indent="0" algn="ctr">
              <a:buFont typeface="Arial" panose="020B0604020202020204" pitchFamily="34" charset="0"/>
              <a:buNone/>
            </a:pPr>
            <a:r>
              <a:rPr lang="en-US" sz="2400" dirty="0">
                <a:solidFill>
                  <a:srgbClr val="FFFF00"/>
                </a:solidFill>
              </a:rPr>
              <a:t>who prefer more lines with less data.</a:t>
            </a:r>
          </a:p>
          <a:p>
            <a:pPr marL="0" indent="0" algn="ctr">
              <a:buFont typeface="Arial" panose="020B0604020202020204" pitchFamily="34" charset="0"/>
              <a:buNone/>
            </a:pPr>
            <a:endParaRPr lang="en-US" sz="2400" dirty="0">
              <a:solidFill>
                <a:srgbClr val="FFFF00"/>
              </a:solidFill>
            </a:endParaRPr>
          </a:p>
          <a:p>
            <a:pPr marL="0" indent="0" algn="ctr">
              <a:buFont typeface="Arial" panose="020B0604020202020204" pitchFamily="34" charset="0"/>
              <a:buNone/>
            </a:pPr>
            <a:r>
              <a:rPr lang="en-US" sz="2400" dirty="0">
                <a:solidFill>
                  <a:srgbClr val="FFFF00"/>
                </a:solidFill>
              </a:rPr>
              <a:t>FASTQ won the decisive victory</a:t>
            </a:r>
          </a:p>
          <a:p>
            <a:pPr marL="0" indent="0" algn="ctr">
              <a:buFont typeface="Arial" panose="020B0604020202020204" pitchFamily="34" charset="0"/>
              <a:buNone/>
            </a:pPr>
            <a:r>
              <a:rPr lang="en-US" sz="2400" dirty="0">
                <a:solidFill>
                  <a:srgbClr val="FFFF00"/>
                </a:solidFill>
              </a:rPr>
              <a:t>by being easier on the human eyes</a:t>
            </a:r>
          </a:p>
          <a:p>
            <a:pPr marL="0" indent="0" algn="ctr">
              <a:buFont typeface="Arial" panose="020B0604020202020204" pitchFamily="34" charset="0"/>
              <a:buNone/>
            </a:pPr>
            <a:r>
              <a:rPr lang="en-US" sz="2400" dirty="0">
                <a:solidFill>
                  <a:srgbClr val="FFFF00"/>
                </a:solidFill>
              </a:rPr>
              <a:t>But QSEQ still holds a few hidden bases…</a:t>
            </a:r>
          </a:p>
          <a:p>
            <a:pPr marL="0" indent="0" algn="ctr">
              <a:buFont typeface="Arial" panose="020B0604020202020204" pitchFamily="34" charset="0"/>
              <a:buNone/>
            </a:pPr>
            <a:endParaRPr lang="en-US" dirty="0">
              <a:solidFill>
                <a:srgbClr val="FFFF00"/>
              </a:solidFill>
            </a:endParaRPr>
          </a:p>
        </p:txBody>
      </p:sp>
      <p:sp>
        <p:nvSpPr>
          <p:cNvPr id="8" name="Title 1">
            <a:extLst>
              <a:ext uri="{FF2B5EF4-FFF2-40B4-BE49-F238E27FC236}">
                <a16:creationId xmlns:a16="http://schemas.microsoft.com/office/drawing/2014/main" id="{36C5A8E8-1627-4874-9B0A-CA076B4D738F}"/>
              </a:ext>
            </a:extLst>
          </p:cNvPr>
          <p:cNvSpPr>
            <a:spLocks noGrp="1"/>
          </p:cNvSpPr>
          <p:nvPr>
            <p:ph type="title"/>
          </p:nvPr>
        </p:nvSpPr>
        <p:spPr>
          <a:xfrm>
            <a:off x="0" y="-824"/>
            <a:ext cx="9144000" cy="1107996"/>
          </a:xfrm>
          <a:solidFill>
            <a:srgbClr val="000000"/>
          </a:solidFill>
        </p:spPr>
        <p:txBody>
          <a:bodyPr/>
          <a:lstStyle/>
          <a:p>
            <a:pPr algn="ctr"/>
            <a:r>
              <a:rPr lang="en-US" sz="4000" b="1" dirty="0">
                <a:solidFill>
                  <a:srgbClr val="FFFF00"/>
                </a:solidFill>
                <a:latin typeface="Arial" panose="020B0604020202020204" pitchFamily="34" charset="0"/>
                <a:cs typeface="Arial" panose="020B0604020202020204" pitchFamily="34" charset="0"/>
              </a:rPr>
              <a:t>A Long Time Ago, </a:t>
            </a:r>
            <a:br>
              <a:rPr lang="en-US" sz="4000" b="1" dirty="0">
                <a:solidFill>
                  <a:srgbClr val="FFFF00"/>
                </a:solidFill>
                <a:latin typeface="Arial" panose="020B0604020202020204" pitchFamily="34" charset="0"/>
                <a:cs typeface="Arial" panose="020B0604020202020204" pitchFamily="34" charset="0"/>
              </a:rPr>
            </a:br>
            <a:r>
              <a:rPr lang="en-US" sz="4000" b="1" dirty="0">
                <a:solidFill>
                  <a:srgbClr val="FFFF00"/>
                </a:solidFill>
                <a:latin typeface="Arial" panose="020B0604020202020204" pitchFamily="34" charset="0"/>
                <a:cs typeface="Arial" panose="020B0604020202020204" pitchFamily="34" charset="0"/>
              </a:rPr>
              <a:t>In a Sequencing Core Far Away…</a:t>
            </a:r>
          </a:p>
        </p:txBody>
      </p:sp>
    </p:spTree>
    <p:extLst>
      <p:ext uri="{BB962C8B-B14F-4D97-AF65-F5344CB8AC3E}">
        <p14:creationId xmlns:p14="http://schemas.microsoft.com/office/powerpoint/2010/main" val="2633958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365781D-28EF-4F5F-B0C4-123A28DB53EA}"/>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A15392B6-43AA-4C05-9158-E3951179D9E6}"/>
              </a:ext>
            </a:extLst>
          </p:cNvPr>
          <p:cNvSpPr>
            <a:spLocks noGrp="1"/>
          </p:cNvSpPr>
          <p:nvPr>
            <p:ph type="sldNum" sz="quarter" idx="19"/>
          </p:nvPr>
        </p:nvSpPr>
        <p:spPr/>
        <p:txBody>
          <a:bodyPr/>
          <a:lstStyle/>
          <a:p>
            <a:fld id="{B6238B5B-F19C-E947-A0BC-87BD7983F871}" type="slidenum">
              <a:rPr lang="en-US" smtClean="0"/>
              <a:pPr/>
              <a:t>33</a:t>
            </a:fld>
            <a:endParaRPr lang="en-US" dirty="0"/>
          </a:p>
        </p:txBody>
      </p:sp>
      <p:sp>
        <p:nvSpPr>
          <p:cNvPr id="6" name="Title 5">
            <a:extLst>
              <a:ext uri="{FF2B5EF4-FFF2-40B4-BE49-F238E27FC236}">
                <a16:creationId xmlns:a16="http://schemas.microsoft.com/office/drawing/2014/main" id="{D55BFA8A-616F-45B9-A504-2B522F896B19}"/>
              </a:ext>
            </a:extLst>
          </p:cNvPr>
          <p:cNvSpPr>
            <a:spLocks noGrp="1"/>
          </p:cNvSpPr>
          <p:nvPr>
            <p:ph type="title"/>
          </p:nvPr>
        </p:nvSpPr>
        <p:spPr/>
        <p:txBody>
          <a:bodyPr/>
          <a:lstStyle/>
          <a:p>
            <a:r>
              <a:rPr lang="en-US" dirty="0"/>
              <a:t>FASTQ Format</a:t>
            </a:r>
          </a:p>
        </p:txBody>
      </p:sp>
      <p:sp>
        <p:nvSpPr>
          <p:cNvPr id="7" name="Content Placeholder 2">
            <a:extLst>
              <a:ext uri="{FF2B5EF4-FFF2-40B4-BE49-F238E27FC236}">
                <a16:creationId xmlns:a16="http://schemas.microsoft.com/office/drawing/2014/main" id="{79027A79-D204-487C-BC29-7C2791575704}"/>
              </a:ext>
            </a:extLst>
          </p:cNvPr>
          <p:cNvSpPr txBox="1">
            <a:spLocks/>
          </p:cNvSpPr>
          <p:nvPr/>
        </p:nvSpPr>
        <p:spPr>
          <a:xfrm>
            <a:off x="239486" y="1049450"/>
            <a:ext cx="8636725" cy="1412899"/>
          </a:xfrm>
          <a:prstGeom prst="rect">
            <a:avLst/>
          </a:prstGeom>
          <a:solidFill>
            <a:schemeClr val="bg1"/>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@MM123:002:FC123AB:3:2208:3330:9840 2:Y:18:ATCACG</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AGGATACTAGCATAGATACCCTAGATAGTCATAGATCATGATAGGGAGATCTA</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sz="1800" dirty="0">
                <a:latin typeface="Courier New" panose="02070309020205020404" pitchFamily="49" charset="0"/>
                <a:cs typeface="Courier New" panose="02070309020205020404" pitchFamily="49" charset="0"/>
              </a:rPr>
              <a:t>IJJJJJJIIIIIJIIIIIFFFEEEEEDDDDDDCABBBBB@@00))))*(*&amp;%!</a:t>
            </a:r>
          </a:p>
        </p:txBody>
      </p:sp>
    </p:spTree>
    <p:extLst>
      <p:ext uri="{BB962C8B-B14F-4D97-AF65-F5344CB8AC3E}">
        <p14:creationId xmlns:p14="http://schemas.microsoft.com/office/powerpoint/2010/main" val="1203808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F365781D-28EF-4F5F-B0C4-123A28DB53EA}"/>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A15392B6-43AA-4C05-9158-E3951179D9E6}"/>
              </a:ext>
            </a:extLst>
          </p:cNvPr>
          <p:cNvSpPr>
            <a:spLocks noGrp="1"/>
          </p:cNvSpPr>
          <p:nvPr>
            <p:ph type="sldNum" sz="quarter" idx="19"/>
          </p:nvPr>
        </p:nvSpPr>
        <p:spPr/>
        <p:txBody>
          <a:bodyPr/>
          <a:lstStyle/>
          <a:p>
            <a:fld id="{B6238B5B-F19C-E947-A0BC-87BD7983F871}" type="slidenum">
              <a:rPr lang="en-US" smtClean="0"/>
              <a:pPr/>
              <a:t>34</a:t>
            </a:fld>
            <a:endParaRPr lang="en-US" dirty="0"/>
          </a:p>
        </p:txBody>
      </p:sp>
      <p:sp>
        <p:nvSpPr>
          <p:cNvPr id="6" name="Title 5">
            <a:extLst>
              <a:ext uri="{FF2B5EF4-FFF2-40B4-BE49-F238E27FC236}">
                <a16:creationId xmlns:a16="http://schemas.microsoft.com/office/drawing/2014/main" id="{D55BFA8A-616F-45B9-A504-2B522F896B19}"/>
              </a:ext>
            </a:extLst>
          </p:cNvPr>
          <p:cNvSpPr>
            <a:spLocks noGrp="1"/>
          </p:cNvSpPr>
          <p:nvPr>
            <p:ph type="title"/>
          </p:nvPr>
        </p:nvSpPr>
        <p:spPr/>
        <p:txBody>
          <a:bodyPr/>
          <a:lstStyle/>
          <a:p>
            <a:r>
              <a:rPr lang="en-US" dirty="0"/>
              <a:t>FASTQ Format</a:t>
            </a:r>
          </a:p>
        </p:txBody>
      </p:sp>
      <p:sp>
        <p:nvSpPr>
          <p:cNvPr id="7" name="Content Placeholder 2">
            <a:extLst>
              <a:ext uri="{FF2B5EF4-FFF2-40B4-BE49-F238E27FC236}">
                <a16:creationId xmlns:a16="http://schemas.microsoft.com/office/drawing/2014/main" id="{79027A79-D204-487C-BC29-7C2791575704}"/>
              </a:ext>
            </a:extLst>
          </p:cNvPr>
          <p:cNvSpPr txBox="1">
            <a:spLocks/>
          </p:cNvSpPr>
          <p:nvPr/>
        </p:nvSpPr>
        <p:spPr>
          <a:xfrm>
            <a:off x="239486" y="1049450"/>
            <a:ext cx="8636725" cy="3633584"/>
          </a:xfrm>
          <a:prstGeom prst="rect">
            <a:avLst/>
          </a:prstGeom>
          <a:solidFill>
            <a:schemeClr val="bg1"/>
          </a:solidFill>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@MM123:002:FC123AB:3:2208:3330:9840 2:Y:18:ATCACG</a:t>
            </a:r>
          </a:p>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AGGATACTAGCATAGATACCCTAGATAGTCATAGATCATGATAGGGAGATCTA</a:t>
            </a:r>
          </a:p>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a:t>
            </a:r>
          </a:p>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IJJJJJJIIIIIJIIIIIFFFEEEEEDDDDDDCABBBBB@@00))))*(*&amp;%!</a:t>
            </a:r>
          </a:p>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Reads always start with “@”</a:t>
            </a:r>
          </a:p>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MM123:002:FC123AB:3 - Machine, Run, Flowcell, Lane</a:t>
            </a:r>
          </a:p>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2208:3330:9840      - Tile, X-pos, Y-pos</a:t>
            </a:r>
          </a:p>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2:Y:18:ATCACG       - Direction, Filtered?, </a:t>
            </a:r>
          </a:p>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                    - Control bits, Index/Sample</a:t>
            </a:r>
          </a:p>
          <a:p>
            <a:pPr marL="0" indent="0">
              <a:buFont typeface="Arial" panose="020B0604020202020204" pitchFamily="34" charset="0"/>
              <a:buNone/>
            </a:pPr>
            <a:r>
              <a:rPr lang="en-US" sz="1800">
                <a:latin typeface="Courier New" panose="02070309020205020404" pitchFamily="49" charset="0"/>
                <a:cs typeface="Courier New" panose="02070309020205020404" pitchFamily="49" charset="0"/>
              </a:rPr>
              <a:t>Separator between sequence and quality starts with “+”</a:t>
            </a:r>
            <a:endParaRPr 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531175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8A2B81F-9623-4928-97A6-21CAC885C8FF}"/>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090A2BCD-6AB1-4DDE-986F-3D4F5FD56AA9}"/>
              </a:ext>
            </a:extLst>
          </p:cNvPr>
          <p:cNvSpPr>
            <a:spLocks noGrp="1"/>
          </p:cNvSpPr>
          <p:nvPr>
            <p:ph type="sldNum" sz="quarter" idx="19"/>
          </p:nvPr>
        </p:nvSpPr>
        <p:spPr/>
        <p:txBody>
          <a:bodyPr/>
          <a:lstStyle/>
          <a:p>
            <a:fld id="{B6238B5B-F19C-E947-A0BC-87BD7983F871}" type="slidenum">
              <a:rPr lang="en-US" smtClean="0"/>
              <a:pPr/>
              <a:t>35</a:t>
            </a:fld>
            <a:endParaRPr lang="en-US" dirty="0"/>
          </a:p>
        </p:txBody>
      </p:sp>
      <p:sp>
        <p:nvSpPr>
          <p:cNvPr id="6" name="Title 5">
            <a:extLst>
              <a:ext uri="{FF2B5EF4-FFF2-40B4-BE49-F238E27FC236}">
                <a16:creationId xmlns:a16="http://schemas.microsoft.com/office/drawing/2014/main" id="{FA57499E-FE79-4D5E-8C17-499B7BC6A10D}"/>
              </a:ext>
            </a:extLst>
          </p:cNvPr>
          <p:cNvSpPr>
            <a:spLocks noGrp="1"/>
          </p:cNvSpPr>
          <p:nvPr>
            <p:ph type="title"/>
          </p:nvPr>
        </p:nvSpPr>
        <p:spPr/>
        <p:txBody>
          <a:bodyPr/>
          <a:lstStyle/>
          <a:p>
            <a:r>
              <a:rPr lang="en-US" dirty="0"/>
              <a:t>Understanding Quality Strings</a:t>
            </a:r>
          </a:p>
        </p:txBody>
      </p:sp>
      <p:sp>
        <p:nvSpPr>
          <p:cNvPr id="7" name="Content Placeholder 2">
            <a:extLst>
              <a:ext uri="{FF2B5EF4-FFF2-40B4-BE49-F238E27FC236}">
                <a16:creationId xmlns:a16="http://schemas.microsoft.com/office/drawing/2014/main" id="{1F9B017F-0ACA-4031-8186-65BDF4FC746B}"/>
              </a:ext>
            </a:extLst>
          </p:cNvPr>
          <p:cNvSpPr txBox="1">
            <a:spLocks/>
          </p:cNvSpPr>
          <p:nvPr/>
        </p:nvSpPr>
        <p:spPr>
          <a:xfrm>
            <a:off x="576966" y="1786391"/>
            <a:ext cx="7772400" cy="157071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1400" b="0" kern="1200">
                <a:solidFill>
                  <a:srgbClr val="58595B"/>
                </a:solidFill>
                <a:latin typeface="+mn-lt"/>
                <a:ea typeface="+mn-ea"/>
                <a:cs typeface="+mn-cs"/>
              </a:defRPr>
            </a:lvl1pPr>
            <a:lvl2pPr marL="44805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baseline="0">
                <a:solidFill>
                  <a:srgbClr val="58595B"/>
                </a:solidFill>
                <a:latin typeface="+mn-lt"/>
                <a:ea typeface="+mn-ea"/>
                <a:cs typeface="+mn-cs"/>
              </a:defRPr>
            </a:lvl2pPr>
            <a:lvl3pPr marL="72237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3pPr>
            <a:lvl4pPr marL="996696" indent="-173736" algn="l" defTabSz="685800" rtl="0" eaLnBrk="1" latinLnBrk="0" hangingPunct="1">
              <a:lnSpc>
                <a:spcPct val="90000"/>
              </a:lnSpc>
              <a:spcBef>
                <a:spcPts val="375"/>
              </a:spcBef>
              <a:spcAft>
                <a:spcPts val="0"/>
              </a:spcAft>
              <a:buFont typeface="Arial" panose="020B0604020202020204" pitchFamily="34" charset="0"/>
              <a:buChar char="•"/>
              <a:defRPr sz="1400" b="0" i="0" kern="1200">
                <a:solidFill>
                  <a:srgbClr val="58595B"/>
                </a:solidFill>
                <a:latin typeface="+mn-lt"/>
                <a:ea typeface="+mn-ea"/>
                <a:cs typeface="+mn-cs"/>
              </a:defRPr>
            </a:lvl4pPr>
            <a:lvl5pPr marL="1271016" indent="-173736" algn="l" defTabSz="685800" rtl="0" eaLnBrk="1" latinLnBrk="0" hangingPunct="1">
              <a:lnSpc>
                <a:spcPct val="90000"/>
              </a:lnSpc>
              <a:spcBef>
                <a:spcPts val="375"/>
              </a:spcBef>
              <a:spcAft>
                <a:spcPts val="0"/>
              </a:spcAft>
              <a:buFont typeface="Arial" panose="020B0604020202020204" pitchFamily="34" charset="0"/>
              <a:buChar char="•"/>
              <a:defRPr sz="1400" b="0" kern="1200">
                <a:solidFill>
                  <a:srgbClr val="58595B"/>
                </a:solidFill>
                <a:latin typeface="+mn-lt"/>
                <a:ea typeface="+mn-ea"/>
                <a:cs typeface="+mn-cs"/>
              </a:defRPr>
            </a:lvl5pPr>
            <a:lvl6pPr marL="628650" indent="-651510" algn="l" defTabSz="685800" rtl="0" eaLnBrk="1" latinLnBrk="0" hangingPunct="1">
              <a:lnSpc>
                <a:spcPct val="90000"/>
              </a:lnSpc>
              <a:spcBef>
                <a:spcPts val="0"/>
              </a:spcBef>
              <a:spcAft>
                <a:spcPts val="600"/>
              </a:spcAft>
              <a:buFont typeface="Arial" panose="020B0604020202020204" pitchFamily="34" charset="0"/>
              <a:buNone/>
              <a:defRPr sz="100" kern="1200">
                <a:solidFill>
                  <a:schemeClr val="tx1"/>
                </a:solidFill>
                <a:latin typeface="+mn-lt"/>
                <a:ea typeface="+mn-ea"/>
                <a:cs typeface="+mn-cs"/>
              </a:defRPr>
            </a:lvl6pPr>
            <a:lvl7pPr marL="557784" indent="-194310" algn="l" defTabSz="685800" rtl="0" eaLnBrk="1" latinLnBrk="0" hangingPunct="1">
              <a:lnSpc>
                <a:spcPct val="90000"/>
              </a:lnSpc>
              <a:spcBef>
                <a:spcPts val="0"/>
              </a:spcBef>
              <a:spcAft>
                <a:spcPts val="600"/>
              </a:spcAft>
              <a:buFont typeface="Arial" panose="020B0604020202020204" pitchFamily="34" charset="0"/>
              <a:buChar char="•"/>
              <a:defRPr sz="5400" kern="1200">
                <a:solidFill>
                  <a:schemeClr val="tx1"/>
                </a:solidFill>
                <a:latin typeface="+mn-lt"/>
                <a:ea typeface="+mn-ea"/>
                <a:cs typeface="+mn-cs"/>
              </a:defRPr>
            </a:lvl7pPr>
            <a:lvl8pPr marL="274320" indent="-171450" algn="l" defTabSz="685800" rtl="0" eaLnBrk="1" latinLnBrk="0" hangingPunct="1">
              <a:lnSpc>
                <a:spcPct val="90000"/>
              </a:lnSpc>
              <a:spcBef>
                <a:spcPts val="0"/>
              </a:spcBef>
              <a:spcAft>
                <a:spcPts val="600"/>
              </a:spcAft>
              <a:buFont typeface="Arial" panose="020B0604020202020204" pitchFamily="34" charset="0"/>
              <a:buChar char="•"/>
              <a:defRPr sz="1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4150" kern="1200">
                <a:solidFill>
                  <a:schemeClr val="tx1"/>
                </a:solidFill>
                <a:latin typeface="+mn-lt"/>
                <a:ea typeface="+mn-ea"/>
                <a:cs typeface="+mn-cs"/>
              </a:defRPr>
            </a:lvl9pPr>
          </a:lstStyle>
          <a:p>
            <a:r>
              <a:rPr lang="en-US" sz="1800" dirty="0"/>
              <a:t>Quality strings use ASCII values to encode a two-digit integer using a single character</a:t>
            </a:r>
          </a:p>
          <a:p>
            <a:pPr lvl="1"/>
            <a:r>
              <a:rPr lang="en-US" sz="1800" dirty="0"/>
              <a:t>Keeps files smaller</a:t>
            </a:r>
          </a:p>
          <a:p>
            <a:pPr lvl="1"/>
            <a:r>
              <a:rPr lang="en-US" sz="1800" dirty="0"/>
              <a:t>Keeps scores in alignment with bases</a:t>
            </a:r>
          </a:p>
          <a:p>
            <a:pPr lvl="1"/>
            <a:r>
              <a:rPr lang="en-US" sz="1800" dirty="0"/>
              <a:t>Character &gt; Number &gt; Base Value Adjustment &gt; </a:t>
            </a:r>
            <a:r>
              <a:rPr lang="en-US" sz="1800" dirty="0" err="1"/>
              <a:t>Phred</a:t>
            </a:r>
            <a:r>
              <a:rPr lang="en-US" sz="1800" dirty="0"/>
              <a:t> &gt; Confidence</a:t>
            </a:r>
          </a:p>
        </p:txBody>
      </p:sp>
    </p:spTree>
    <p:extLst>
      <p:ext uri="{BB962C8B-B14F-4D97-AF65-F5344CB8AC3E}">
        <p14:creationId xmlns:p14="http://schemas.microsoft.com/office/powerpoint/2010/main" val="26568255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51899DF-F3BF-4B29-9D2A-020219988B33}"/>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892B4FBF-AAAD-48CA-90BA-394B24B20D0A}"/>
              </a:ext>
            </a:extLst>
          </p:cNvPr>
          <p:cNvSpPr>
            <a:spLocks noGrp="1"/>
          </p:cNvSpPr>
          <p:nvPr>
            <p:ph type="sldNum" sz="quarter" idx="19"/>
          </p:nvPr>
        </p:nvSpPr>
        <p:spPr/>
        <p:txBody>
          <a:bodyPr/>
          <a:lstStyle/>
          <a:p>
            <a:fld id="{B6238B5B-F19C-E947-A0BC-87BD7983F871}" type="slidenum">
              <a:rPr lang="en-US" smtClean="0"/>
              <a:pPr/>
              <a:t>36</a:t>
            </a:fld>
            <a:endParaRPr lang="en-US" dirty="0"/>
          </a:p>
        </p:txBody>
      </p:sp>
      <p:sp>
        <p:nvSpPr>
          <p:cNvPr id="6" name="Title 5">
            <a:extLst>
              <a:ext uri="{FF2B5EF4-FFF2-40B4-BE49-F238E27FC236}">
                <a16:creationId xmlns:a16="http://schemas.microsoft.com/office/drawing/2014/main" id="{0133667E-B924-4D90-8D42-8ABF3B4BE3B0}"/>
              </a:ext>
            </a:extLst>
          </p:cNvPr>
          <p:cNvSpPr>
            <a:spLocks noGrp="1"/>
          </p:cNvSpPr>
          <p:nvPr>
            <p:ph type="title"/>
          </p:nvPr>
        </p:nvSpPr>
        <p:spPr/>
        <p:txBody>
          <a:bodyPr/>
          <a:lstStyle/>
          <a:p>
            <a:r>
              <a:rPr lang="en-US" dirty="0"/>
              <a:t>Anybody See </a:t>
            </a:r>
            <a:r>
              <a:rPr lang="en-US" i="1" dirty="0"/>
              <a:t>The Martian</a:t>
            </a:r>
            <a:r>
              <a:rPr lang="en-US" dirty="0"/>
              <a:t>?</a:t>
            </a:r>
          </a:p>
        </p:txBody>
      </p:sp>
      <p:pic>
        <p:nvPicPr>
          <p:cNvPr id="2050" name="Picture 2" descr="Image">
            <a:extLst>
              <a:ext uri="{FF2B5EF4-FFF2-40B4-BE49-F238E27FC236}">
                <a16:creationId xmlns:a16="http://schemas.microsoft.com/office/drawing/2014/main" id="{499278BD-6A0D-4882-B705-2DDC2ACDEF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693"/>
            <a:ext cx="9144000" cy="4964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0670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9B8D71-5C2C-4A00-A3B2-46D783DB3025}"/>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9C53A4E8-5517-4D14-B3BF-4806AAFBB244}"/>
              </a:ext>
            </a:extLst>
          </p:cNvPr>
          <p:cNvSpPr>
            <a:spLocks noGrp="1"/>
          </p:cNvSpPr>
          <p:nvPr>
            <p:ph type="sldNum" sz="quarter" idx="19"/>
          </p:nvPr>
        </p:nvSpPr>
        <p:spPr/>
        <p:txBody>
          <a:bodyPr/>
          <a:lstStyle/>
          <a:p>
            <a:fld id="{B6238B5B-F19C-E947-A0BC-87BD7983F871}" type="slidenum">
              <a:rPr lang="en-US" smtClean="0"/>
              <a:pPr/>
              <a:t>37</a:t>
            </a:fld>
            <a:endParaRPr lang="en-US" dirty="0"/>
          </a:p>
        </p:txBody>
      </p:sp>
      <p:sp>
        <p:nvSpPr>
          <p:cNvPr id="6" name="Title 5">
            <a:extLst>
              <a:ext uri="{FF2B5EF4-FFF2-40B4-BE49-F238E27FC236}">
                <a16:creationId xmlns:a16="http://schemas.microsoft.com/office/drawing/2014/main" id="{7E0ED31C-4B98-4C85-BBD6-7A9B8869518F}"/>
              </a:ext>
            </a:extLst>
          </p:cNvPr>
          <p:cNvSpPr>
            <a:spLocks noGrp="1"/>
          </p:cNvSpPr>
          <p:nvPr>
            <p:ph type="title"/>
          </p:nvPr>
        </p:nvSpPr>
        <p:spPr/>
        <p:txBody>
          <a:bodyPr/>
          <a:lstStyle/>
          <a:p>
            <a:r>
              <a:rPr lang="en-US" dirty="0"/>
              <a:t>Character &gt; Number (ASCII)</a:t>
            </a:r>
          </a:p>
        </p:txBody>
      </p:sp>
      <p:pic>
        <p:nvPicPr>
          <p:cNvPr id="10" name="Picture 2">
            <a:extLst>
              <a:ext uri="{FF2B5EF4-FFF2-40B4-BE49-F238E27FC236}">
                <a16:creationId xmlns:a16="http://schemas.microsoft.com/office/drawing/2014/main" id="{14DAC757-2CF3-435E-8D73-5319671F5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61"/>
          <a:stretch/>
        </p:blipFill>
        <p:spPr bwMode="auto">
          <a:xfrm>
            <a:off x="2445314" y="953590"/>
            <a:ext cx="5331367" cy="3752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978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9B8D71-5C2C-4A00-A3B2-46D783DB3025}"/>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9C53A4E8-5517-4D14-B3BF-4806AAFBB244}"/>
              </a:ext>
            </a:extLst>
          </p:cNvPr>
          <p:cNvSpPr>
            <a:spLocks noGrp="1"/>
          </p:cNvSpPr>
          <p:nvPr>
            <p:ph type="sldNum" sz="quarter" idx="19"/>
          </p:nvPr>
        </p:nvSpPr>
        <p:spPr/>
        <p:txBody>
          <a:bodyPr/>
          <a:lstStyle/>
          <a:p>
            <a:fld id="{B6238B5B-F19C-E947-A0BC-87BD7983F871}" type="slidenum">
              <a:rPr lang="en-US" smtClean="0"/>
              <a:pPr/>
              <a:t>38</a:t>
            </a:fld>
            <a:endParaRPr lang="en-US" dirty="0"/>
          </a:p>
        </p:txBody>
      </p:sp>
      <p:sp>
        <p:nvSpPr>
          <p:cNvPr id="6" name="Title 5">
            <a:extLst>
              <a:ext uri="{FF2B5EF4-FFF2-40B4-BE49-F238E27FC236}">
                <a16:creationId xmlns:a16="http://schemas.microsoft.com/office/drawing/2014/main" id="{7E0ED31C-4B98-4C85-BBD6-7A9B8869518F}"/>
              </a:ext>
            </a:extLst>
          </p:cNvPr>
          <p:cNvSpPr>
            <a:spLocks noGrp="1"/>
          </p:cNvSpPr>
          <p:nvPr>
            <p:ph type="title"/>
          </p:nvPr>
        </p:nvSpPr>
        <p:spPr/>
        <p:txBody>
          <a:bodyPr/>
          <a:lstStyle/>
          <a:p>
            <a:r>
              <a:rPr lang="en-US" dirty="0"/>
              <a:t>Number &gt; Base Value Adjustment</a:t>
            </a:r>
          </a:p>
        </p:txBody>
      </p:sp>
      <p:grpSp>
        <p:nvGrpSpPr>
          <p:cNvPr id="9" name="Group 8">
            <a:extLst>
              <a:ext uri="{FF2B5EF4-FFF2-40B4-BE49-F238E27FC236}">
                <a16:creationId xmlns:a16="http://schemas.microsoft.com/office/drawing/2014/main" id="{CA89EEDB-3813-4F1B-A9FC-E7E8E4961176}"/>
              </a:ext>
            </a:extLst>
          </p:cNvPr>
          <p:cNvGrpSpPr/>
          <p:nvPr/>
        </p:nvGrpSpPr>
        <p:grpSpPr>
          <a:xfrm>
            <a:off x="2445314" y="953590"/>
            <a:ext cx="5331367" cy="3752958"/>
            <a:chOff x="2581275" y="1014106"/>
            <a:chExt cx="6998154" cy="5267632"/>
          </a:xfrm>
        </p:grpSpPr>
        <p:pic>
          <p:nvPicPr>
            <p:cNvPr id="10" name="Picture 2">
              <a:extLst>
                <a:ext uri="{FF2B5EF4-FFF2-40B4-BE49-F238E27FC236}">
                  <a16:creationId xmlns:a16="http://schemas.microsoft.com/office/drawing/2014/main" id="{14DAC757-2CF3-435E-8D73-5319671F5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61"/>
            <a:stretch/>
          </p:blipFill>
          <p:spPr bwMode="auto">
            <a:xfrm>
              <a:off x="2581275" y="1014106"/>
              <a:ext cx="6998154" cy="52676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3BDAD5B-E816-4884-8442-51887AD72853}"/>
                </a:ext>
              </a:extLst>
            </p:cNvPr>
            <p:cNvSpPr/>
            <p:nvPr/>
          </p:nvSpPr>
          <p:spPr>
            <a:xfrm>
              <a:off x="2697480" y="1179576"/>
              <a:ext cx="2642616" cy="3465576"/>
            </a:xfrm>
            <a:prstGeom prst="rect">
              <a:avLst/>
            </a:prstGeom>
            <a:solidFill>
              <a:srgbClr val="FFFF00">
                <a:alpha val="3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grpSp>
      <p:sp>
        <p:nvSpPr>
          <p:cNvPr id="17" name="TextBox 16">
            <a:extLst>
              <a:ext uri="{FF2B5EF4-FFF2-40B4-BE49-F238E27FC236}">
                <a16:creationId xmlns:a16="http://schemas.microsoft.com/office/drawing/2014/main" id="{26050EA7-5876-45B5-9B9C-8234506BD5CF}"/>
              </a:ext>
            </a:extLst>
          </p:cNvPr>
          <p:cNvSpPr txBox="1"/>
          <p:nvPr/>
        </p:nvSpPr>
        <p:spPr>
          <a:xfrm>
            <a:off x="1029588" y="2025957"/>
            <a:ext cx="1774371" cy="646331"/>
          </a:xfrm>
          <a:prstGeom prst="rect">
            <a:avLst/>
          </a:prstGeom>
          <a:noFill/>
        </p:spPr>
        <p:txBody>
          <a:bodyPr wrap="square" rtlCol="0">
            <a:spAutoFit/>
          </a:bodyPr>
          <a:lstStyle/>
          <a:p>
            <a:r>
              <a:rPr lang="en-US" dirty="0"/>
              <a:t>These characters don’t print.</a:t>
            </a:r>
          </a:p>
        </p:txBody>
      </p:sp>
    </p:spTree>
    <p:extLst>
      <p:ext uri="{BB962C8B-B14F-4D97-AF65-F5344CB8AC3E}">
        <p14:creationId xmlns:p14="http://schemas.microsoft.com/office/powerpoint/2010/main" val="381715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9B8D71-5C2C-4A00-A3B2-46D783DB3025}"/>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9C53A4E8-5517-4D14-B3BF-4806AAFBB244}"/>
              </a:ext>
            </a:extLst>
          </p:cNvPr>
          <p:cNvSpPr>
            <a:spLocks noGrp="1"/>
          </p:cNvSpPr>
          <p:nvPr>
            <p:ph type="sldNum" sz="quarter" idx="19"/>
          </p:nvPr>
        </p:nvSpPr>
        <p:spPr/>
        <p:txBody>
          <a:bodyPr/>
          <a:lstStyle/>
          <a:p>
            <a:fld id="{B6238B5B-F19C-E947-A0BC-87BD7983F871}" type="slidenum">
              <a:rPr lang="en-US" smtClean="0"/>
              <a:pPr/>
              <a:t>39</a:t>
            </a:fld>
            <a:endParaRPr lang="en-US" dirty="0"/>
          </a:p>
        </p:txBody>
      </p:sp>
      <p:sp>
        <p:nvSpPr>
          <p:cNvPr id="6" name="Title 5">
            <a:extLst>
              <a:ext uri="{FF2B5EF4-FFF2-40B4-BE49-F238E27FC236}">
                <a16:creationId xmlns:a16="http://schemas.microsoft.com/office/drawing/2014/main" id="{7E0ED31C-4B98-4C85-BBD6-7A9B8869518F}"/>
              </a:ext>
            </a:extLst>
          </p:cNvPr>
          <p:cNvSpPr>
            <a:spLocks noGrp="1"/>
          </p:cNvSpPr>
          <p:nvPr>
            <p:ph type="title"/>
          </p:nvPr>
        </p:nvSpPr>
        <p:spPr/>
        <p:txBody>
          <a:bodyPr/>
          <a:lstStyle/>
          <a:p>
            <a:r>
              <a:rPr lang="en-US" dirty="0"/>
              <a:t>Number &gt; Base Value Adjustment</a:t>
            </a:r>
          </a:p>
        </p:txBody>
      </p:sp>
      <p:grpSp>
        <p:nvGrpSpPr>
          <p:cNvPr id="9" name="Group 8">
            <a:extLst>
              <a:ext uri="{FF2B5EF4-FFF2-40B4-BE49-F238E27FC236}">
                <a16:creationId xmlns:a16="http://schemas.microsoft.com/office/drawing/2014/main" id="{CA89EEDB-3813-4F1B-A9FC-E7E8E4961176}"/>
              </a:ext>
            </a:extLst>
          </p:cNvPr>
          <p:cNvGrpSpPr/>
          <p:nvPr/>
        </p:nvGrpSpPr>
        <p:grpSpPr>
          <a:xfrm>
            <a:off x="1227909" y="953590"/>
            <a:ext cx="6548773" cy="3752958"/>
            <a:chOff x="983263" y="1014106"/>
            <a:chExt cx="8596166" cy="5267632"/>
          </a:xfrm>
        </p:grpSpPr>
        <p:pic>
          <p:nvPicPr>
            <p:cNvPr id="10" name="Picture 2">
              <a:extLst>
                <a:ext uri="{FF2B5EF4-FFF2-40B4-BE49-F238E27FC236}">
                  <a16:creationId xmlns:a16="http://schemas.microsoft.com/office/drawing/2014/main" id="{14DAC757-2CF3-435E-8D73-5319671F5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61"/>
            <a:stretch/>
          </p:blipFill>
          <p:spPr bwMode="auto">
            <a:xfrm>
              <a:off x="2581275" y="1014106"/>
              <a:ext cx="6998154" cy="52676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3BDAD5B-E816-4884-8442-51887AD72853}"/>
                </a:ext>
              </a:extLst>
            </p:cNvPr>
            <p:cNvSpPr/>
            <p:nvPr/>
          </p:nvSpPr>
          <p:spPr>
            <a:xfrm>
              <a:off x="2697480" y="1179576"/>
              <a:ext cx="2642616" cy="34655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2" name="Arrow: Right 11">
              <a:extLst>
                <a:ext uri="{FF2B5EF4-FFF2-40B4-BE49-F238E27FC236}">
                  <a16:creationId xmlns:a16="http://schemas.microsoft.com/office/drawing/2014/main" id="{5ACB9B3C-C403-4C76-A919-1CCA96DE063E}"/>
                </a:ext>
              </a:extLst>
            </p:cNvPr>
            <p:cNvSpPr/>
            <p:nvPr/>
          </p:nvSpPr>
          <p:spPr>
            <a:xfrm>
              <a:off x="2075688" y="4609454"/>
              <a:ext cx="621792"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6FC0A25-E455-44BA-9353-B3A7506D2635}"/>
                </a:ext>
              </a:extLst>
            </p:cNvPr>
            <p:cNvSpPr/>
            <p:nvPr/>
          </p:nvSpPr>
          <p:spPr>
            <a:xfrm>
              <a:off x="4779645" y="2823481"/>
              <a:ext cx="621792"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F5D1843-F30A-48FF-8CB0-D427CD55A30F}"/>
                </a:ext>
              </a:extLst>
            </p:cNvPr>
            <p:cNvSpPr txBox="1"/>
            <p:nvPr/>
          </p:nvSpPr>
          <p:spPr>
            <a:xfrm>
              <a:off x="983263" y="4377728"/>
              <a:ext cx="1165074" cy="712789"/>
            </a:xfrm>
            <a:prstGeom prst="rect">
              <a:avLst/>
            </a:prstGeom>
            <a:noFill/>
          </p:spPr>
          <p:txBody>
            <a:bodyPr wrap="square" rtlCol="0">
              <a:spAutoFit/>
            </a:bodyPr>
            <a:lstStyle/>
            <a:p>
              <a:r>
                <a:rPr lang="en-US" dirty="0"/>
                <a:t>Base 33</a:t>
              </a:r>
            </a:p>
            <a:p>
              <a:r>
                <a:rPr lang="en-US" dirty="0"/>
                <a:t>(Typical)</a:t>
              </a:r>
            </a:p>
          </p:txBody>
        </p:sp>
        <p:sp>
          <p:nvSpPr>
            <p:cNvPr id="15" name="TextBox 14">
              <a:extLst>
                <a:ext uri="{FF2B5EF4-FFF2-40B4-BE49-F238E27FC236}">
                  <a16:creationId xmlns:a16="http://schemas.microsoft.com/office/drawing/2014/main" id="{987AFD9F-45BE-40A9-B930-D4165878482D}"/>
                </a:ext>
              </a:extLst>
            </p:cNvPr>
            <p:cNvSpPr txBox="1"/>
            <p:nvPr/>
          </p:nvSpPr>
          <p:spPr>
            <a:xfrm>
              <a:off x="3538134" y="2580031"/>
              <a:ext cx="1367312" cy="712789"/>
            </a:xfrm>
            <a:prstGeom prst="rect">
              <a:avLst/>
            </a:prstGeom>
            <a:noFill/>
          </p:spPr>
          <p:txBody>
            <a:bodyPr wrap="square" rtlCol="0">
              <a:spAutoFit/>
            </a:bodyPr>
            <a:lstStyle/>
            <a:p>
              <a:pPr algn="r"/>
              <a:r>
                <a:rPr lang="en-US" dirty="0"/>
                <a:t>Base 64</a:t>
              </a:r>
            </a:p>
            <a:p>
              <a:pPr algn="r"/>
              <a:r>
                <a:rPr lang="en-US" dirty="0"/>
                <a:t>(Old, rare)</a:t>
              </a:r>
            </a:p>
          </p:txBody>
        </p:sp>
      </p:grpSp>
      <p:sp>
        <p:nvSpPr>
          <p:cNvPr id="17" name="TextBox 16">
            <a:extLst>
              <a:ext uri="{FF2B5EF4-FFF2-40B4-BE49-F238E27FC236}">
                <a16:creationId xmlns:a16="http://schemas.microsoft.com/office/drawing/2014/main" id="{26050EA7-5876-45B5-9B9C-8234506BD5CF}"/>
              </a:ext>
            </a:extLst>
          </p:cNvPr>
          <p:cNvSpPr txBox="1"/>
          <p:nvPr/>
        </p:nvSpPr>
        <p:spPr>
          <a:xfrm>
            <a:off x="1029588" y="2025957"/>
            <a:ext cx="1774371" cy="646331"/>
          </a:xfrm>
          <a:prstGeom prst="rect">
            <a:avLst/>
          </a:prstGeom>
          <a:noFill/>
        </p:spPr>
        <p:txBody>
          <a:bodyPr wrap="square" rtlCol="0">
            <a:spAutoFit/>
          </a:bodyPr>
          <a:lstStyle/>
          <a:p>
            <a:r>
              <a:rPr lang="en-US" dirty="0"/>
              <a:t>These characters don’t print.</a:t>
            </a:r>
          </a:p>
        </p:txBody>
      </p:sp>
    </p:spTree>
    <p:extLst>
      <p:ext uri="{BB962C8B-B14F-4D97-AF65-F5344CB8AC3E}">
        <p14:creationId xmlns:p14="http://schemas.microsoft.com/office/powerpoint/2010/main" val="3389857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B9763-62E5-46E7-9DDE-A3EF4000A88D}"/>
              </a:ext>
            </a:extLst>
          </p:cNvPr>
          <p:cNvSpPr>
            <a:spLocks noGrp="1"/>
          </p:cNvSpPr>
          <p:nvPr>
            <p:ph type="body" sz="quarter" idx="13"/>
          </p:nvPr>
        </p:nvSpPr>
        <p:spPr>
          <a:xfrm>
            <a:off x="1097280" y="1365073"/>
            <a:ext cx="6858000" cy="646331"/>
          </a:xfrm>
        </p:spPr>
        <p:txBody>
          <a:bodyPr/>
          <a:lstStyle/>
          <a:p>
            <a:r>
              <a:rPr lang="en-US" dirty="0"/>
              <a:t>Bench scientist with an interest in molecular human genetics and host/pathogen interactions and genetic disease pathology who (partially) transitioned these interests to bioinformatics and computational biology </a:t>
            </a:r>
          </a:p>
        </p:txBody>
      </p:sp>
      <p:sp>
        <p:nvSpPr>
          <p:cNvPr id="3" name="Text Placeholder 2">
            <a:extLst>
              <a:ext uri="{FF2B5EF4-FFF2-40B4-BE49-F238E27FC236}">
                <a16:creationId xmlns:a16="http://schemas.microsoft.com/office/drawing/2014/main" id="{F9280E61-717A-4B3A-8380-C6C2A13A0DD0}"/>
              </a:ext>
            </a:extLst>
          </p:cNvPr>
          <p:cNvSpPr>
            <a:spLocks noGrp="1"/>
          </p:cNvSpPr>
          <p:nvPr>
            <p:ph type="body" sz="quarter" idx="15"/>
          </p:nvPr>
        </p:nvSpPr>
        <p:spPr>
          <a:xfrm>
            <a:off x="1097280" y="999313"/>
            <a:ext cx="6858000" cy="215444"/>
          </a:xfrm>
        </p:spPr>
        <p:txBody>
          <a:bodyPr/>
          <a:lstStyle/>
          <a:p>
            <a:r>
              <a:rPr lang="en-US" dirty="0"/>
              <a:t>Relevant training/experience</a:t>
            </a:r>
          </a:p>
        </p:txBody>
      </p:sp>
      <p:sp>
        <p:nvSpPr>
          <p:cNvPr id="4" name="Date Placeholder 3">
            <a:extLst>
              <a:ext uri="{FF2B5EF4-FFF2-40B4-BE49-F238E27FC236}">
                <a16:creationId xmlns:a16="http://schemas.microsoft.com/office/drawing/2014/main" id="{87EA2AEE-D66D-4A04-BD1D-4647BC9C0CD7}"/>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2731E274-4350-4FE7-BB5F-2A23FB693ED0}"/>
              </a:ext>
            </a:extLst>
          </p:cNvPr>
          <p:cNvSpPr>
            <a:spLocks noGrp="1"/>
          </p:cNvSpPr>
          <p:nvPr>
            <p:ph type="sldNum" sz="quarter" idx="19"/>
          </p:nvPr>
        </p:nvSpPr>
        <p:spPr/>
        <p:txBody>
          <a:bodyPr/>
          <a:lstStyle/>
          <a:p>
            <a:fld id="{B6238B5B-F19C-E947-A0BC-87BD7983F871}" type="slidenum">
              <a:rPr lang="en-US" smtClean="0"/>
              <a:pPr/>
              <a:t>4</a:t>
            </a:fld>
            <a:endParaRPr lang="en-US" dirty="0"/>
          </a:p>
        </p:txBody>
      </p:sp>
      <p:sp>
        <p:nvSpPr>
          <p:cNvPr id="6" name="Title 5">
            <a:extLst>
              <a:ext uri="{FF2B5EF4-FFF2-40B4-BE49-F238E27FC236}">
                <a16:creationId xmlns:a16="http://schemas.microsoft.com/office/drawing/2014/main" id="{479D3124-746E-4CB8-8E3D-D05897194986}"/>
              </a:ext>
            </a:extLst>
          </p:cNvPr>
          <p:cNvSpPr>
            <a:spLocks noGrp="1"/>
          </p:cNvSpPr>
          <p:nvPr>
            <p:ph type="title"/>
          </p:nvPr>
        </p:nvSpPr>
        <p:spPr/>
        <p:txBody>
          <a:bodyPr/>
          <a:lstStyle/>
          <a:p>
            <a:r>
              <a:rPr lang="en-US" dirty="0"/>
              <a:t>Who Am I?</a:t>
            </a:r>
          </a:p>
        </p:txBody>
      </p:sp>
      <p:sp>
        <p:nvSpPr>
          <p:cNvPr id="7" name="Text Placeholder 6">
            <a:extLst>
              <a:ext uri="{FF2B5EF4-FFF2-40B4-BE49-F238E27FC236}">
                <a16:creationId xmlns:a16="http://schemas.microsoft.com/office/drawing/2014/main" id="{23D660D1-DEDB-46BA-B536-016F19725773}"/>
              </a:ext>
            </a:extLst>
          </p:cNvPr>
          <p:cNvSpPr>
            <a:spLocks noGrp="1"/>
          </p:cNvSpPr>
          <p:nvPr>
            <p:ph type="body" sz="quarter" idx="21"/>
          </p:nvPr>
        </p:nvSpPr>
        <p:spPr>
          <a:xfrm>
            <a:off x="1097281" y="2096593"/>
            <a:ext cx="6858000" cy="2565831"/>
          </a:xfrm>
        </p:spPr>
        <p:txBody>
          <a:bodyPr/>
          <a:lstStyle/>
          <a:p>
            <a:r>
              <a:rPr lang="en-US" dirty="0"/>
              <a:t>Virus/virus interactions in the human immune landscape </a:t>
            </a:r>
          </a:p>
          <a:p>
            <a:r>
              <a:rPr lang="en-US" dirty="0"/>
              <a:t>Genetics and molecular pathology of atherosclerosis</a:t>
            </a:r>
          </a:p>
          <a:p>
            <a:r>
              <a:rPr lang="en-US" dirty="0"/>
              <a:t>Molecular physiology of lipoprotein metabolism in mammals</a:t>
            </a:r>
          </a:p>
          <a:p>
            <a:r>
              <a:rPr lang="en-US" dirty="0"/>
              <a:t>Genetics and molecular pathology of skeletal dysplasia (dwarfisms)</a:t>
            </a:r>
          </a:p>
          <a:p>
            <a:r>
              <a:rPr lang="en-US" dirty="0"/>
              <a:t>Cancer immunology and immune therapy </a:t>
            </a:r>
          </a:p>
          <a:p>
            <a:r>
              <a:rPr lang="en-US" dirty="0"/>
              <a:t>CRISPR target design (and off-targeting behavior)</a:t>
            </a:r>
          </a:p>
          <a:p>
            <a:r>
              <a:rPr lang="en-US" dirty="0"/>
              <a:t>Microbiome analysis and reproducibility</a:t>
            </a:r>
          </a:p>
          <a:p>
            <a:r>
              <a:rPr lang="en-US" dirty="0"/>
              <a:t>Scientific computer program design and usability</a:t>
            </a:r>
          </a:p>
          <a:p>
            <a:r>
              <a:rPr lang="en-US" dirty="0"/>
              <a:t>Cybersecurity </a:t>
            </a:r>
          </a:p>
        </p:txBody>
      </p:sp>
      <p:pic>
        <p:nvPicPr>
          <p:cNvPr id="9" name="Graphic 8" descr="Microscope">
            <a:extLst>
              <a:ext uri="{FF2B5EF4-FFF2-40B4-BE49-F238E27FC236}">
                <a16:creationId xmlns:a16="http://schemas.microsoft.com/office/drawing/2014/main" id="{DC34DF8C-0784-4259-9550-9EA5CE2ABF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8681" y="2044240"/>
            <a:ext cx="234959" cy="234959"/>
          </a:xfrm>
          <a:prstGeom prst="rect">
            <a:avLst/>
          </a:prstGeom>
        </p:spPr>
      </p:pic>
      <p:pic>
        <p:nvPicPr>
          <p:cNvPr id="10" name="Graphic 9" descr="Microscope">
            <a:extLst>
              <a:ext uri="{FF2B5EF4-FFF2-40B4-BE49-F238E27FC236}">
                <a16:creationId xmlns:a16="http://schemas.microsoft.com/office/drawing/2014/main" id="{545C5E06-5C23-4A72-9278-8D4AA3372D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54792" y="2331763"/>
            <a:ext cx="234959" cy="234959"/>
          </a:xfrm>
          <a:prstGeom prst="rect">
            <a:avLst/>
          </a:prstGeom>
        </p:spPr>
      </p:pic>
      <p:pic>
        <p:nvPicPr>
          <p:cNvPr id="11" name="Graphic 10" descr="Microscope">
            <a:extLst>
              <a:ext uri="{FF2B5EF4-FFF2-40B4-BE49-F238E27FC236}">
                <a16:creationId xmlns:a16="http://schemas.microsoft.com/office/drawing/2014/main" id="{2DFCBA10-E84E-47DD-B3E0-53B17842E9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22423" y="2638859"/>
            <a:ext cx="234959" cy="234959"/>
          </a:xfrm>
          <a:prstGeom prst="rect">
            <a:avLst/>
          </a:prstGeom>
        </p:spPr>
      </p:pic>
      <p:pic>
        <p:nvPicPr>
          <p:cNvPr id="12" name="Graphic 11" descr="Microscope">
            <a:extLst>
              <a:ext uri="{FF2B5EF4-FFF2-40B4-BE49-F238E27FC236}">
                <a16:creationId xmlns:a16="http://schemas.microsoft.com/office/drawing/2014/main" id="{4755B39E-C681-4665-9219-8C58B9D99BE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12774" y="2934771"/>
            <a:ext cx="234959" cy="234959"/>
          </a:xfrm>
          <a:prstGeom prst="rect">
            <a:avLst/>
          </a:prstGeom>
        </p:spPr>
      </p:pic>
      <p:pic>
        <p:nvPicPr>
          <p:cNvPr id="17" name="Graphic 16" descr="Computer">
            <a:extLst>
              <a:ext uri="{FF2B5EF4-FFF2-40B4-BE49-F238E27FC236}">
                <a16:creationId xmlns:a16="http://schemas.microsoft.com/office/drawing/2014/main" id="{220E42E9-D7CA-4394-A347-422CAD60AC3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47733" y="2915839"/>
            <a:ext cx="272821" cy="272821"/>
          </a:xfrm>
          <a:prstGeom prst="rect">
            <a:avLst/>
          </a:prstGeom>
        </p:spPr>
      </p:pic>
      <p:pic>
        <p:nvPicPr>
          <p:cNvPr id="18" name="Graphic 17" descr="Computer">
            <a:extLst>
              <a:ext uri="{FF2B5EF4-FFF2-40B4-BE49-F238E27FC236}">
                <a16:creationId xmlns:a16="http://schemas.microsoft.com/office/drawing/2014/main" id="{1EF7FDF1-1464-4E81-9008-158B0C011A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22695" y="3250366"/>
            <a:ext cx="272821" cy="272821"/>
          </a:xfrm>
          <a:prstGeom prst="rect">
            <a:avLst/>
          </a:prstGeom>
        </p:spPr>
      </p:pic>
      <p:pic>
        <p:nvPicPr>
          <p:cNvPr id="19" name="Graphic 18" descr="Computer">
            <a:extLst>
              <a:ext uri="{FF2B5EF4-FFF2-40B4-BE49-F238E27FC236}">
                <a16:creationId xmlns:a16="http://schemas.microsoft.com/office/drawing/2014/main" id="{16BF3C79-C206-4953-83D4-0796F06F1C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8381" y="3532784"/>
            <a:ext cx="272821" cy="272821"/>
          </a:xfrm>
          <a:prstGeom prst="rect">
            <a:avLst/>
          </a:prstGeom>
        </p:spPr>
      </p:pic>
      <p:pic>
        <p:nvPicPr>
          <p:cNvPr id="22" name="Graphic 21" descr="Microscope">
            <a:extLst>
              <a:ext uri="{FF2B5EF4-FFF2-40B4-BE49-F238E27FC236}">
                <a16:creationId xmlns:a16="http://schemas.microsoft.com/office/drawing/2014/main" id="{6CEDED75-B69E-4AFE-A1DC-5815CFF5D1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707329" y="3825198"/>
            <a:ext cx="234959" cy="234959"/>
          </a:xfrm>
          <a:prstGeom prst="rect">
            <a:avLst/>
          </a:prstGeom>
        </p:spPr>
      </p:pic>
      <p:pic>
        <p:nvPicPr>
          <p:cNvPr id="23" name="Graphic 22" descr="Computer">
            <a:extLst>
              <a:ext uri="{FF2B5EF4-FFF2-40B4-BE49-F238E27FC236}">
                <a16:creationId xmlns:a16="http://schemas.microsoft.com/office/drawing/2014/main" id="{99972C7B-C779-4852-90D0-556EFB3FCC4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2288" y="3806266"/>
            <a:ext cx="272821" cy="272821"/>
          </a:xfrm>
          <a:prstGeom prst="rect">
            <a:avLst/>
          </a:prstGeom>
        </p:spPr>
      </p:pic>
    </p:spTree>
    <p:extLst>
      <p:ext uri="{BB962C8B-B14F-4D97-AF65-F5344CB8AC3E}">
        <p14:creationId xmlns:p14="http://schemas.microsoft.com/office/powerpoint/2010/main" val="19034629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99B8D71-5C2C-4A00-A3B2-46D783DB3025}"/>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9C53A4E8-5517-4D14-B3BF-4806AAFBB244}"/>
              </a:ext>
            </a:extLst>
          </p:cNvPr>
          <p:cNvSpPr>
            <a:spLocks noGrp="1"/>
          </p:cNvSpPr>
          <p:nvPr>
            <p:ph type="sldNum" sz="quarter" idx="19"/>
          </p:nvPr>
        </p:nvSpPr>
        <p:spPr/>
        <p:txBody>
          <a:bodyPr/>
          <a:lstStyle/>
          <a:p>
            <a:fld id="{B6238B5B-F19C-E947-A0BC-87BD7983F871}" type="slidenum">
              <a:rPr lang="en-US" smtClean="0"/>
              <a:pPr/>
              <a:t>40</a:t>
            </a:fld>
            <a:endParaRPr lang="en-US" dirty="0"/>
          </a:p>
        </p:txBody>
      </p:sp>
      <p:sp>
        <p:nvSpPr>
          <p:cNvPr id="6" name="Title 5">
            <a:extLst>
              <a:ext uri="{FF2B5EF4-FFF2-40B4-BE49-F238E27FC236}">
                <a16:creationId xmlns:a16="http://schemas.microsoft.com/office/drawing/2014/main" id="{7E0ED31C-4B98-4C85-BBD6-7A9B8869518F}"/>
              </a:ext>
            </a:extLst>
          </p:cNvPr>
          <p:cNvSpPr>
            <a:spLocks noGrp="1"/>
          </p:cNvSpPr>
          <p:nvPr>
            <p:ph type="title"/>
          </p:nvPr>
        </p:nvSpPr>
        <p:spPr/>
        <p:txBody>
          <a:bodyPr/>
          <a:lstStyle/>
          <a:p>
            <a:r>
              <a:rPr lang="en-US" dirty="0"/>
              <a:t>Number &gt; Base Value Adjustment &gt; </a:t>
            </a:r>
            <a:r>
              <a:rPr lang="en-US" dirty="0" err="1"/>
              <a:t>Phred</a:t>
            </a:r>
            <a:endParaRPr lang="en-US" dirty="0"/>
          </a:p>
        </p:txBody>
      </p:sp>
      <p:grpSp>
        <p:nvGrpSpPr>
          <p:cNvPr id="9" name="Group 8">
            <a:extLst>
              <a:ext uri="{FF2B5EF4-FFF2-40B4-BE49-F238E27FC236}">
                <a16:creationId xmlns:a16="http://schemas.microsoft.com/office/drawing/2014/main" id="{CA89EEDB-3813-4F1B-A9FC-E7E8E4961176}"/>
              </a:ext>
            </a:extLst>
          </p:cNvPr>
          <p:cNvGrpSpPr/>
          <p:nvPr/>
        </p:nvGrpSpPr>
        <p:grpSpPr>
          <a:xfrm>
            <a:off x="1227909" y="953590"/>
            <a:ext cx="6548773" cy="3752958"/>
            <a:chOff x="983263" y="1014106"/>
            <a:chExt cx="8596166" cy="5267632"/>
          </a:xfrm>
        </p:grpSpPr>
        <p:pic>
          <p:nvPicPr>
            <p:cNvPr id="10" name="Picture 2">
              <a:extLst>
                <a:ext uri="{FF2B5EF4-FFF2-40B4-BE49-F238E27FC236}">
                  <a16:creationId xmlns:a16="http://schemas.microsoft.com/office/drawing/2014/main" id="{14DAC757-2CF3-435E-8D73-5319671F55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261"/>
            <a:stretch/>
          </p:blipFill>
          <p:spPr bwMode="auto">
            <a:xfrm>
              <a:off x="2581275" y="1014106"/>
              <a:ext cx="6998154" cy="526763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D3BDAD5B-E816-4884-8442-51887AD72853}"/>
                </a:ext>
              </a:extLst>
            </p:cNvPr>
            <p:cNvSpPr/>
            <p:nvPr/>
          </p:nvSpPr>
          <p:spPr>
            <a:xfrm>
              <a:off x="2697480" y="1179576"/>
              <a:ext cx="2642616" cy="3465576"/>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highlight>
                  <a:srgbClr val="FFFF00"/>
                </a:highlight>
              </a:endParaRPr>
            </a:p>
          </p:txBody>
        </p:sp>
        <p:sp>
          <p:nvSpPr>
            <p:cNvPr id="12" name="Arrow: Right 11">
              <a:extLst>
                <a:ext uri="{FF2B5EF4-FFF2-40B4-BE49-F238E27FC236}">
                  <a16:creationId xmlns:a16="http://schemas.microsoft.com/office/drawing/2014/main" id="{5ACB9B3C-C403-4C76-A919-1CCA96DE063E}"/>
                </a:ext>
              </a:extLst>
            </p:cNvPr>
            <p:cNvSpPr/>
            <p:nvPr/>
          </p:nvSpPr>
          <p:spPr>
            <a:xfrm>
              <a:off x="2075688" y="4609454"/>
              <a:ext cx="621792"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6FC0A25-E455-44BA-9353-B3A7506D2635}"/>
                </a:ext>
              </a:extLst>
            </p:cNvPr>
            <p:cNvSpPr/>
            <p:nvPr/>
          </p:nvSpPr>
          <p:spPr>
            <a:xfrm>
              <a:off x="4779645" y="2823481"/>
              <a:ext cx="621792" cy="182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F5D1843-F30A-48FF-8CB0-D427CD55A30F}"/>
                </a:ext>
              </a:extLst>
            </p:cNvPr>
            <p:cNvSpPr txBox="1"/>
            <p:nvPr/>
          </p:nvSpPr>
          <p:spPr>
            <a:xfrm>
              <a:off x="983263" y="4377728"/>
              <a:ext cx="1165074" cy="712789"/>
            </a:xfrm>
            <a:prstGeom prst="rect">
              <a:avLst/>
            </a:prstGeom>
            <a:noFill/>
          </p:spPr>
          <p:txBody>
            <a:bodyPr wrap="square" rtlCol="0">
              <a:spAutoFit/>
            </a:bodyPr>
            <a:lstStyle/>
            <a:p>
              <a:r>
                <a:rPr lang="en-US" dirty="0"/>
                <a:t>Base 33</a:t>
              </a:r>
            </a:p>
            <a:p>
              <a:r>
                <a:rPr lang="en-US" dirty="0"/>
                <a:t>(Typical)</a:t>
              </a:r>
            </a:p>
          </p:txBody>
        </p:sp>
        <p:sp>
          <p:nvSpPr>
            <p:cNvPr id="15" name="TextBox 14">
              <a:extLst>
                <a:ext uri="{FF2B5EF4-FFF2-40B4-BE49-F238E27FC236}">
                  <a16:creationId xmlns:a16="http://schemas.microsoft.com/office/drawing/2014/main" id="{987AFD9F-45BE-40A9-B930-D4165878482D}"/>
                </a:ext>
              </a:extLst>
            </p:cNvPr>
            <p:cNvSpPr txBox="1"/>
            <p:nvPr/>
          </p:nvSpPr>
          <p:spPr>
            <a:xfrm>
              <a:off x="2516109" y="2583469"/>
              <a:ext cx="2387546" cy="712789"/>
            </a:xfrm>
            <a:prstGeom prst="rect">
              <a:avLst/>
            </a:prstGeom>
            <a:noFill/>
          </p:spPr>
          <p:txBody>
            <a:bodyPr wrap="square" rtlCol="0">
              <a:spAutoFit/>
            </a:bodyPr>
            <a:lstStyle/>
            <a:p>
              <a:pPr algn="r"/>
              <a:r>
                <a:rPr lang="en-US" dirty="0"/>
                <a:t>Base 64</a:t>
              </a:r>
            </a:p>
            <a:p>
              <a:pPr algn="r"/>
              <a:r>
                <a:rPr lang="en-US" dirty="0"/>
                <a:t>(Old, rare, annoying)</a:t>
              </a:r>
            </a:p>
          </p:txBody>
        </p:sp>
        <p:sp>
          <p:nvSpPr>
            <p:cNvPr id="16" name="Rectangle 15">
              <a:extLst>
                <a:ext uri="{FF2B5EF4-FFF2-40B4-BE49-F238E27FC236}">
                  <a16:creationId xmlns:a16="http://schemas.microsoft.com/office/drawing/2014/main" id="{A4AFA3A7-A142-425E-B62F-1F84AFFB3347}"/>
                </a:ext>
              </a:extLst>
            </p:cNvPr>
            <p:cNvSpPr/>
            <p:nvPr/>
          </p:nvSpPr>
          <p:spPr>
            <a:xfrm>
              <a:off x="5401437" y="3803904"/>
              <a:ext cx="1959483" cy="118872"/>
            </a:xfrm>
            <a:prstGeom prst="rect">
              <a:avLst/>
            </a:prstGeom>
            <a:solidFill>
              <a:srgbClr val="FFFF0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34947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0BBF81F-2018-4F04-B9B8-74DC284C8E45}"/>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0F36FFDD-CE02-4A80-9539-1C287A855EB7}"/>
              </a:ext>
            </a:extLst>
          </p:cNvPr>
          <p:cNvSpPr>
            <a:spLocks noGrp="1"/>
          </p:cNvSpPr>
          <p:nvPr>
            <p:ph type="sldNum" sz="quarter" idx="19"/>
          </p:nvPr>
        </p:nvSpPr>
        <p:spPr/>
        <p:txBody>
          <a:bodyPr/>
          <a:lstStyle/>
          <a:p>
            <a:fld id="{B6238B5B-F19C-E947-A0BC-87BD7983F871}" type="slidenum">
              <a:rPr lang="en-US" smtClean="0"/>
              <a:pPr/>
              <a:t>41</a:t>
            </a:fld>
            <a:endParaRPr lang="en-US" dirty="0"/>
          </a:p>
        </p:txBody>
      </p:sp>
      <p:sp>
        <p:nvSpPr>
          <p:cNvPr id="6" name="Title 5">
            <a:extLst>
              <a:ext uri="{FF2B5EF4-FFF2-40B4-BE49-F238E27FC236}">
                <a16:creationId xmlns:a16="http://schemas.microsoft.com/office/drawing/2014/main" id="{D8C0F5D9-B81D-49E6-9A3C-2869A69F3F64}"/>
              </a:ext>
            </a:extLst>
          </p:cNvPr>
          <p:cNvSpPr>
            <a:spLocks noGrp="1"/>
          </p:cNvSpPr>
          <p:nvPr>
            <p:ph type="title"/>
          </p:nvPr>
        </p:nvSpPr>
        <p:spPr/>
        <p:txBody>
          <a:bodyPr/>
          <a:lstStyle/>
          <a:p>
            <a:r>
              <a:rPr lang="en-US" dirty="0"/>
              <a:t>Number &gt; Base Value Adjustment &gt; </a:t>
            </a:r>
            <a:r>
              <a:rPr lang="en-US" dirty="0" err="1"/>
              <a:t>Phred</a:t>
            </a:r>
            <a:endParaRPr lang="en-US" dirty="0"/>
          </a:p>
        </p:txBody>
      </p:sp>
      <p:grpSp>
        <p:nvGrpSpPr>
          <p:cNvPr id="7" name="Group 6">
            <a:extLst>
              <a:ext uri="{FF2B5EF4-FFF2-40B4-BE49-F238E27FC236}">
                <a16:creationId xmlns:a16="http://schemas.microsoft.com/office/drawing/2014/main" id="{D3460091-97ED-4D7B-94E2-6B776DA78AB1}"/>
              </a:ext>
            </a:extLst>
          </p:cNvPr>
          <p:cNvGrpSpPr/>
          <p:nvPr/>
        </p:nvGrpSpPr>
        <p:grpSpPr>
          <a:xfrm>
            <a:off x="1177643" y="923818"/>
            <a:ext cx="6788714" cy="3295864"/>
            <a:chOff x="2611665" y="1179576"/>
            <a:chExt cx="6788714" cy="3295864"/>
          </a:xfrm>
        </p:grpSpPr>
        <p:grpSp>
          <p:nvGrpSpPr>
            <p:cNvPr id="8" name="Group 7">
              <a:extLst>
                <a:ext uri="{FF2B5EF4-FFF2-40B4-BE49-F238E27FC236}">
                  <a16:creationId xmlns:a16="http://schemas.microsoft.com/office/drawing/2014/main" id="{79F375A4-1EF4-4170-B15A-0CA49A138406}"/>
                </a:ext>
              </a:extLst>
            </p:cNvPr>
            <p:cNvGrpSpPr/>
            <p:nvPr/>
          </p:nvGrpSpPr>
          <p:grpSpPr>
            <a:xfrm>
              <a:off x="2611665" y="1179576"/>
              <a:ext cx="6788714" cy="784628"/>
              <a:chOff x="1843569" y="1033272"/>
              <a:chExt cx="6788714" cy="784628"/>
            </a:xfrm>
          </p:grpSpPr>
          <p:pic>
            <p:nvPicPr>
              <p:cNvPr id="13" name="Picture 2">
                <a:extLst>
                  <a:ext uri="{FF2B5EF4-FFF2-40B4-BE49-F238E27FC236}">
                    <a16:creationId xmlns:a16="http://schemas.microsoft.com/office/drawing/2014/main" id="{7D19D7B4-4397-4587-9F93-FC9CA0C14DD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468" t="56377" r="33922" b="41530"/>
              <a:stretch/>
            </p:blipFill>
            <p:spPr bwMode="auto">
              <a:xfrm>
                <a:off x="2090456" y="1411319"/>
                <a:ext cx="6129999" cy="406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6A5E55CA-877E-4BE3-A9B6-39D88069A7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206" t="7759" r="31048" b="89826"/>
              <a:stretch/>
            </p:blipFill>
            <p:spPr bwMode="auto">
              <a:xfrm>
                <a:off x="1843569" y="1033272"/>
                <a:ext cx="6788714" cy="462867"/>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TextBox 8">
              <a:extLst>
                <a:ext uri="{FF2B5EF4-FFF2-40B4-BE49-F238E27FC236}">
                  <a16:creationId xmlns:a16="http://schemas.microsoft.com/office/drawing/2014/main" id="{FE55FD41-8B61-43C0-959E-39F6D9916340}"/>
                </a:ext>
              </a:extLst>
            </p:cNvPr>
            <p:cNvSpPr txBox="1"/>
            <p:nvPr/>
          </p:nvSpPr>
          <p:spPr>
            <a:xfrm>
              <a:off x="3800786" y="2828745"/>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Value – base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27101D66-BB5C-4A3D-9E79-DB7EB0FD6A53}"/>
                </a:ext>
              </a:extLst>
            </p:cNvPr>
            <p:cNvSpPr txBox="1"/>
            <p:nvPr/>
          </p:nvSpPr>
          <p:spPr>
            <a:xfrm>
              <a:off x="3800786" y="3429000"/>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  73  –  33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06EC4FB3-47AB-4AF9-8F2D-D4B3E4EE6FDA}"/>
                </a:ext>
              </a:extLst>
            </p:cNvPr>
            <p:cNvSpPr txBox="1"/>
            <p:nvPr/>
          </p:nvSpPr>
          <p:spPr>
            <a:xfrm>
              <a:off x="7359430" y="3952220"/>
              <a:ext cx="676655"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40</a:t>
              </a:r>
            </a:p>
          </p:txBody>
        </p:sp>
        <p:cxnSp>
          <p:nvCxnSpPr>
            <p:cNvPr id="12" name="Straight Connector 11">
              <a:extLst>
                <a:ext uri="{FF2B5EF4-FFF2-40B4-BE49-F238E27FC236}">
                  <a16:creationId xmlns:a16="http://schemas.microsoft.com/office/drawing/2014/main" id="{2288DCC3-EDFD-417E-BE28-9E805D73ACD0}"/>
                </a:ext>
              </a:extLst>
            </p:cNvPr>
            <p:cNvCxnSpPr/>
            <p:nvPr/>
          </p:nvCxnSpPr>
          <p:spPr>
            <a:xfrm flipH="1">
              <a:off x="7004304" y="3952220"/>
              <a:ext cx="1386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3956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66A960-9DEF-4756-AA36-1686C364B4A2}"/>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FD38FB25-6242-4FB3-A968-4F317F06076C}"/>
              </a:ext>
            </a:extLst>
          </p:cNvPr>
          <p:cNvSpPr>
            <a:spLocks noGrp="1"/>
          </p:cNvSpPr>
          <p:nvPr>
            <p:ph type="sldNum" sz="quarter" idx="19"/>
          </p:nvPr>
        </p:nvSpPr>
        <p:spPr/>
        <p:txBody>
          <a:bodyPr/>
          <a:lstStyle/>
          <a:p>
            <a:fld id="{B6238B5B-F19C-E947-A0BC-87BD7983F871}" type="slidenum">
              <a:rPr lang="en-US" smtClean="0"/>
              <a:pPr/>
              <a:t>42</a:t>
            </a:fld>
            <a:endParaRPr lang="en-US" dirty="0"/>
          </a:p>
        </p:txBody>
      </p:sp>
      <p:sp>
        <p:nvSpPr>
          <p:cNvPr id="6" name="Title 5">
            <a:extLst>
              <a:ext uri="{FF2B5EF4-FFF2-40B4-BE49-F238E27FC236}">
                <a16:creationId xmlns:a16="http://schemas.microsoft.com/office/drawing/2014/main" id="{C91BEF58-52FE-40E3-AE87-0CEDA539B90B}"/>
              </a:ext>
            </a:extLst>
          </p:cNvPr>
          <p:cNvSpPr>
            <a:spLocks noGrp="1"/>
          </p:cNvSpPr>
          <p:nvPr>
            <p:ph type="title"/>
          </p:nvPr>
        </p:nvSpPr>
        <p:spPr/>
        <p:txBody>
          <a:bodyPr/>
          <a:lstStyle/>
          <a:p>
            <a:r>
              <a:rPr lang="en-US" dirty="0" err="1"/>
              <a:t>Phred</a:t>
            </a:r>
            <a:r>
              <a:rPr lang="en-US" dirty="0"/>
              <a:t> &gt; Confidence</a:t>
            </a:r>
          </a:p>
        </p:txBody>
      </p:sp>
      <p:grpSp>
        <p:nvGrpSpPr>
          <p:cNvPr id="7" name="Group 6">
            <a:extLst>
              <a:ext uri="{FF2B5EF4-FFF2-40B4-BE49-F238E27FC236}">
                <a16:creationId xmlns:a16="http://schemas.microsoft.com/office/drawing/2014/main" id="{D0F04EF5-301C-4C8A-943E-C5346B777180}"/>
              </a:ext>
            </a:extLst>
          </p:cNvPr>
          <p:cNvGrpSpPr/>
          <p:nvPr/>
        </p:nvGrpSpPr>
        <p:grpSpPr>
          <a:xfrm>
            <a:off x="2231063" y="1295226"/>
            <a:ext cx="4590427" cy="2553048"/>
            <a:chOff x="3800786" y="1329129"/>
            <a:chExt cx="4590427" cy="2553048"/>
          </a:xfrm>
        </p:grpSpPr>
        <p:sp>
          <p:nvSpPr>
            <p:cNvPr id="8" name="TextBox 7">
              <a:extLst>
                <a:ext uri="{FF2B5EF4-FFF2-40B4-BE49-F238E27FC236}">
                  <a16:creationId xmlns:a16="http://schemas.microsoft.com/office/drawing/2014/main" id="{087EE08C-E522-4BA8-9B64-60024F0BB40E}"/>
                </a:ext>
              </a:extLst>
            </p:cNvPr>
            <p:cNvSpPr txBox="1"/>
            <p:nvPr/>
          </p:nvSpPr>
          <p:spPr>
            <a:xfrm>
              <a:off x="3800786" y="1329129"/>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Value – base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B9CCBE71-B0BD-4883-8152-9E13536025E8}"/>
                </a:ext>
              </a:extLst>
            </p:cNvPr>
            <p:cNvSpPr txBox="1"/>
            <p:nvPr/>
          </p:nvSpPr>
          <p:spPr>
            <a:xfrm>
              <a:off x="3800786" y="1929384"/>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  73  –  33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5F850748-540C-4A02-9CD2-071D3FFE74AD}"/>
                </a:ext>
              </a:extLst>
            </p:cNvPr>
            <p:cNvSpPr txBox="1"/>
            <p:nvPr/>
          </p:nvSpPr>
          <p:spPr>
            <a:xfrm>
              <a:off x="7359430" y="2452604"/>
              <a:ext cx="676655"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40</a:t>
              </a:r>
            </a:p>
          </p:txBody>
        </p:sp>
        <p:cxnSp>
          <p:nvCxnSpPr>
            <p:cNvPr id="11" name="Straight Connector 10">
              <a:extLst>
                <a:ext uri="{FF2B5EF4-FFF2-40B4-BE49-F238E27FC236}">
                  <a16:creationId xmlns:a16="http://schemas.microsoft.com/office/drawing/2014/main" id="{71E26D4C-458F-4FC9-96FB-00EAED56483A}"/>
                </a:ext>
              </a:extLst>
            </p:cNvPr>
            <p:cNvCxnSpPr/>
            <p:nvPr/>
          </p:nvCxnSpPr>
          <p:spPr>
            <a:xfrm flipH="1">
              <a:off x="7004304" y="2452604"/>
              <a:ext cx="1386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1FC072-150F-4126-A69F-0FD751436C20}"/>
                    </a:ext>
                  </a:extLst>
                </p:cNvPr>
                <p:cNvSpPr txBox="1"/>
                <p:nvPr/>
              </p:nvSpPr>
              <p:spPr>
                <a:xfrm>
                  <a:off x="4348665" y="3389734"/>
                  <a:ext cx="38339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𝑄</m:t>
                            </m:r>
                          </m:e>
                          <m:sub>
                            <m:r>
                              <m:rPr>
                                <m:sty m:val="p"/>
                              </m:rPr>
                              <a:rPr lang="en-US" sz="3200" b="0" i="0" smtClean="0">
                                <a:latin typeface="Cambria Math" panose="02040503050406030204" pitchFamily="18" charset="0"/>
                              </a:rPr>
                              <m:t>Phred</m:t>
                            </m:r>
                          </m:sub>
                        </m:sSub>
                        <m:r>
                          <a:rPr lang="en-US" sz="3200" b="0" i="1" smtClean="0">
                            <a:latin typeface="Cambria Math" panose="02040503050406030204" pitchFamily="18" charset="0"/>
                          </a:rPr>
                          <m:t>=−10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𝑙𝑜𝑔</m:t>
                            </m:r>
                          </m:e>
                          <m:sub>
                            <m:r>
                              <a:rPr lang="en-US" sz="3200" b="0" i="1" smtClean="0">
                                <a:latin typeface="Cambria Math" panose="02040503050406030204" pitchFamily="18" charset="0"/>
                              </a:rPr>
                              <m:t>10</m:t>
                            </m:r>
                          </m:sub>
                        </m:sSub>
                        <m:r>
                          <a:rPr lang="en-US" sz="3200" b="0" i="1" smtClean="0">
                            <a:latin typeface="Cambria Math" panose="02040503050406030204" pitchFamily="18" charset="0"/>
                          </a:rPr>
                          <m:t>𝑝</m:t>
                        </m:r>
                      </m:oMath>
                    </m:oMathPara>
                  </a14:m>
                  <a:endParaRPr lang="en-US" sz="3200" dirty="0"/>
                </a:p>
              </p:txBody>
            </p:sp>
          </mc:Choice>
          <mc:Fallback xmlns="">
            <p:sp>
              <p:nvSpPr>
                <p:cNvPr id="12" name="TextBox 11">
                  <a:extLst>
                    <a:ext uri="{FF2B5EF4-FFF2-40B4-BE49-F238E27FC236}">
                      <a16:creationId xmlns:a16="http://schemas.microsoft.com/office/drawing/2014/main" id="{821FC072-150F-4126-A69F-0FD751436C20}"/>
                    </a:ext>
                  </a:extLst>
                </p:cNvPr>
                <p:cNvSpPr txBox="1">
                  <a:spLocks noRot="1" noChangeAspect="1" noMove="1" noResize="1" noEditPoints="1" noAdjustHandles="1" noChangeArrowheads="1" noChangeShapeType="1" noTextEdit="1"/>
                </p:cNvSpPr>
                <p:nvPr/>
              </p:nvSpPr>
              <p:spPr>
                <a:xfrm>
                  <a:off x="4348665" y="3389734"/>
                  <a:ext cx="3833998" cy="492443"/>
                </a:xfrm>
                <a:prstGeom prst="rect">
                  <a:avLst/>
                </a:prstGeom>
                <a:blipFill>
                  <a:blip r:embed="rId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27767382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A66A960-9DEF-4756-AA36-1686C364B4A2}"/>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FD38FB25-6242-4FB3-A968-4F317F06076C}"/>
              </a:ext>
            </a:extLst>
          </p:cNvPr>
          <p:cNvSpPr>
            <a:spLocks noGrp="1"/>
          </p:cNvSpPr>
          <p:nvPr>
            <p:ph type="sldNum" sz="quarter" idx="19"/>
          </p:nvPr>
        </p:nvSpPr>
        <p:spPr/>
        <p:txBody>
          <a:bodyPr/>
          <a:lstStyle/>
          <a:p>
            <a:fld id="{B6238B5B-F19C-E947-A0BC-87BD7983F871}" type="slidenum">
              <a:rPr lang="en-US" smtClean="0"/>
              <a:pPr/>
              <a:t>43</a:t>
            </a:fld>
            <a:endParaRPr lang="en-US" dirty="0"/>
          </a:p>
        </p:txBody>
      </p:sp>
      <p:sp>
        <p:nvSpPr>
          <p:cNvPr id="6" name="Title 5">
            <a:extLst>
              <a:ext uri="{FF2B5EF4-FFF2-40B4-BE49-F238E27FC236}">
                <a16:creationId xmlns:a16="http://schemas.microsoft.com/office/drawing/2014/main" id="{C91BEF58-52FE-40E3-AE87-0CEDA539B90B}"/>
              </a:ext>
            </a:extLst>
          </p:cNvPr>
          <p:cNvSpPr>
            <a:spLocks noGrp="1"/>
          </p:cNvSpPr>
          <p:nvPr>
            <p:ph type="title"/>
          </p:nvPr>
        </p:nvSpPr>
        <p:spPr/>
        <p:txBody>
          <a:bodyPr/>
          <a:lstStyle/>
          <a:p>
            <a:r>
              <a:rPr lang="en-US" dirty="0" err="1"/>
              <a:t>Phred</a:t>
            </a:r>
            <a:r>
              <a:rPr lang="en-US" dirty="0"/>
              <a:t> &gt; Confidence</a:t>
            </a:r>
          </a:p>
        </p:txBody>
      </p:sp>
      <p:grpSp>
        <p:nvGrpSpPr>
          <p:cNvPr id="7" name="Group 6">
            <a:extLst>
              <a:ext uri="{FF2B5EF4-FFF2-40B4-BE49-F238E27FC236}">
                <a16:creationId xmlns:a16="http://schemas.microsoft.com/office/drawing/2014/main" id="{D0F04EF5-301C-4C8A-943E-C5346B777180}"/>
              </a:ext>
            </a:extLst>
          </p:cNvPr>
          <p:cNvGrpSpPr/>
          <p:nvPr/>
        </p:nvGrpSpPr>
        <p:grpSpPr>
          <a:xfrm>
            <a:off x="2231063" y="1295226"/>
            <a:ext cx="4590427" cy="2553048"/>
            <a:chOff x="3800786" y="1329129"/>
            <a:chExt cx="4590427" cy="2553048"/>
          </a:xfrm>
        </p:grpSpPr>
        <p:sp>
          <p:nvSpPr>
            <p:cNvPr id="8" name="TextBox 7">
              <a:extLst>
                <a:ext uri="{FF2B5EF4-FFF2-40B4-BE49-F238E27FC236}">
                  <a16:creationId xmlns:a16="http://schemas.microsoft.com/office/drawing/2014/main" id="{087EE08C-E522-4BA8-9B64-60024F0BB40E}"/>
                </a:ext>
              </a:extLst>
            </p:cNvPr>
            <p:cNvSpPr txBox="1"/>
            <p:nvPr/>
          </p:nvSpPr>
          <p:spPr>
            <a:xfrm>
              <a:off x="3800786" y="1329129"/>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Value – base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B9CCBE71-B0BD-4883-8152-9E13536025E8}"/>
                </a:ext>
              </a:extLst>
            </p:cNvPr>
            <p:cNvSpPr txBox="1"/>
            <p:nvPr/>
          </p:nvSpPr>
          <p:spPr>
            <a:xfrm>
              <a:off x="3800786" y="1929384"/>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  73  –  33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5F850748-540C-4A02-9CD2-071D3FFE74AD}"/>
                </a:ext>
              </a:extLst>
            </p:cNvPr>
            <p:cNvSpPr txBox="1"/>
            <p:nvPr/>
          </p:nvSpPr>
          <p:spPr>
            <a:xfrm>
              <a:off x="7359430" y="2452604"/>
              <a:ext cx="676655"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40</a:t>
              </a:r>
            </a:p>
          </p:txBody>
        </p:sp>
        <p:cxnSp>
          <p:nvCxnSpPr>
            <p:cNvPr id="11" name="Straight Connector 10">
              <a:extLst>
                <a:ext uri="{FF2B5EF4-FFF2-40B4-BE49-F238E27FC236}">
                  <a16:creationId xmlns:a16="http://schemas.microsoft.com/office/drawing/2014/main" id="{71E26D4C-458F-4FC9-96FB-00EAED56483A}"/>
                </a:ext>
              </a:extLst>
            </p:cNvPr>
            <p:cNvCxnSpPr/>
            <p:nvPr/>
          </p:nvCxnSpPr>
          <p:spPr>
            <a:xfrm flipH="1">
              <a:off x="7004304" y="2452604"/>
              <a:ext cx="1386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21FC072-150F-4126-A69F-0FD751436C20}"/>
                    </a:ext>
                  </a:extLst>
                </p:cNvPr>
                <p:cNvSpPr txBox="1"/>
                <p:nvPr/>
              </p:nvSpPr>
              <p:spPr>
                <a:xfrm>
                  <a:off x="4348665" y="3389734"/>
                  <a:ext cx="38339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𝑄</m:t>
                            </m:r>
                          </m:e>
                          <m:sub>
                            <m:r>
                              <m:rPr>
                                <m:sty m:val="p"/>
                              </m:rPr>
                              <a:rPr lang="en-US" sz="3200" b="0" i="0" smtClean="0">
                                <a:latin typeface="Cambria Math" panose="02040503050406030204" pitchFamily="18" charset="0"/>
                              </a:rPr>
                              <m:t>Phred</m:t>
                            </m:r>
                          </m:sub>
                        </m:sSub>
                        <m:r>
                          <a:rPr lang="en-US" sz="3200" b="0" i="1" smtClean="0">
                            <a:latin typeface="Cambria Math" panose="02040503050406030204" pitchFamily="18" charset="0"/>
                          </a:rPr>
                          <m:t>=−10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𝑙𝑜𝑔</m:t>
                            </m:r>
                          </m:e>
                          <m:sub>
                            <m:r>
                              <a:rPr lang="en-US" sz="3200" b="0" i="1" smtClean="0">
                                <a:latin typeface="Cambria Math" panose="02040503050406030204" pitchFamily="18" charset="0"/>
                              </a:rPr>
                              <m:t>10</m:t>
                            </m:r>
                          </m:sub>
                        </m:sSub>
                        <m:r>
                          <a:rPr lang="en-US" sz="3200" b="0" i="1" smtClean="0">
                            <a:latin typeface="Cambria Math" panose="02040503050406030204" pitchFamily="18" charset="0"/>
                          </a:rPr>
                          <m:t>𝑝</m:t>
                        </m:r>
                      </m:oMath>
                    </m:oMathPara>
                  </a14:m>
                  <a:endParaRPr lang="en-US" sz="3200" dirty="0"/>
                </a:p>
              </p:txBody>
            </p:sp>
          </mc:Choice>
          <mc:Fallback xmlns="">
            <p:sp>
              <p:nvSpPr>
                <p:cNvPr id="12" name="TextBox 11">
                  <a:extLst>
                    <a:ext uri="{FF2B5EF4-FFF2-40B4-BE49-F238E27FC236}">
                      <a16:creationId xmlns:a16="http://schemas.microsoft.com/office/drawing/2014/main" id="{821FC072-150F-4126-A69F-0FD751436C20}"/>
                    </a:ext>
                  </a:extLst>
                </p:cNvPr>
                <p:cNvSpPr txBox="1">
                  <a:spLocks noRot="1" noChangeAspect="1" noMove="1" noResize="1" noEditPoints="1" noAdjustHandles="1" noChangeArrowheads="1" noChangeShapeType="1" noTextEdit="1"/>
                </p:cNvSpPr>
                <p:nvPr/>
              </p:nvSpPr>
              <p:spPr>
                <a:xfrm>
                  <a:off x="4348665" y="3389734"/>
                  <a:ext cx="3833998" cy="492443"/>
                </a:xfrm>
                <a:prstGeom prst="rect">
                  <a:avLst/>
                </a:prstGeom>
                <a:blipFill>
                  <a:blip r:embed="rId2"/>
                  <a:stretch>
                    <a:fillRect/>
                  </a:stretch>
                </a:blipFill>
              </p:spPr>
              <p:txBody>
                <a:bodyPr/>
                <a:lstStyle/>
                <a:p>
                  <a:r>
                    <a:rPr lang="en-US">
                      <a:noFill/>
                    </a:rPr>
                    <a:t> </a:t>
                  </a:r>
                </a:p>
              </p:txBody>
            </p:sp>
          </mc:Fallback>
        </mc:AlternateContent>
      </p:grpSp>
      <p:pic>
        <p:nvPicPr>
          <p:cNvPr id="13" name="Graphic 12" descr="Angry face with no fill">
            <a:extLst>
              <a:ext uri="{FF2B5EF4-FFF2-40B4-BE49-F238E27FC236}">
                <a16:creationId xmlns:a16="http://schemas.microsoft.com/office/drawing/2014/main" id="{97014CBD-6BB6-4BC1-AFD9-F1478933C7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98840" y="3810601"/>
            <a:ext cx="914400" cy="914400"/>
          </a:xfrm>
          <a:prstGeom prst="rect">
            <a:avLst/>
          </a:prstGeom>
        </p:spPr>
      </p:pic>
      <p:pic>
        <p:nvPicPr>
          <p:cNvPr id="14" name="Graphic 13" descr="Worried face with no fill">
            <a:extLst>
              <a:ext uri="{FF2B5EF4-FFF2-40B4-BE49-F238E27FC236}">
                <a16:creationId xmlns:a16="http://schemas.microsoft.com/office/drawing/2014/main" id="{74EFCBDF-C6E1-4D16-BC58-E9AE6A37D8D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4672" y="2835007"/>
            <a:ext cx="914400" cy="914400"/>
          </a:xfrm>
          <a:prstGeom prst="rect">
            <a:avLst/>
          </a:prstGeom>
        </p:spPr>
      </p:pic>
      <p:pic>
        <p:nvPicPr>
          <p:cNvPr id="15" name="Graphic 14" descr="Crying face with no fill">
            <a:extLst>
              <a:ext uri="{FF2B5EF4-FFF2-40B4-BE49-F238E27FC236}">
                <a16:creationId xmlns:a16="http://schemas.microsoft.com/office/drawing/2014/main" id="{F7BBADE3-8925-42FC-8D10-6A0115F8E1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1801" y="2605984"/>
            <a:ext cx="914400" cy="914400"/>
          </a:xfrm>
          <a:prstGeom prst="rect">
            <a:avLst/>
          </a:prstGeom>
        </p:spPr>
      </p:pic>
      <p:pic>
        <p:nvPicPr>
          <p:cNvPr id="16" name="Graphic 15" descr="Surprised face with no fill">
            <a:extLst>
              <a:ext uri="{FF2B5EF4-FFF2-40B4-BE49-F238E27FC236}">
                <a16:creationId xmlns:a16="http://schemas.microsoft.com/office/drawing/2014/main" id="{2EC69BF9-7E00-4489-9DFC-E9217DF438C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257189" y="2738910"/>
            <a:ext cx="914400" cy="914400"/>
          </a:xfrm>
          <a:prstGeom prst="rect">
            <a:avLst/>
          </a:prstGeom>
        </p:spPr>
      </p:pic>
      <p:pic>
        <p:nvPicPr>
          <p:cNvPr id="17" name="Graphic 16" descr="Confused face with no fill">
            <a:extLst>
              <a:ext uri="{FF2B5EF4-FFF2-40B4-BE49-F238E27FC236}">
                <a16:creationId xmlns:a16="http://schemas.microsoft.com/office/drawing/2014/main" id="{BCC58256-0815-41A4-B162-8B64033821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752899" y="3761478"/>
            <a:ext cx="914400" cy="914400"/>
          </a:xfrm>
          <a:prstGeom prst="rect">
            <a:avLst/>
          </a:prstGeom>
        </p:spPr>
      </p:pic>
      <p:pic>
        <p:nvPicPr>
          <p:cNvPr id="18" name="Graphic 17" descr="Nervous face with no fill">
            <a:extLst>
              <a:ext uri="{FF2B5EF4-FFF2-40B4-BE49-F238E27FC236}">
                <a16:creationId xmlns:a16="http://schemas.microsoft.com/office/drawing/2014/main" id="{0E3653BE-C591-498D-9B72-60C4A7A46FF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756948" y="3736544"/>
            <a:ext cx="914400" cy="914400"/>
          </a:xfrm>
          <a:prstGeom prst="rect">
            <a:avLst/>
          </a:prstGeom>
        </p:spPr>
      </p:pic>
    </p:spTree>
    <p:extLst>
      <p:ext uri="{BB962C8B-B14F-4D97-AF65-F5344CB8AC3E}">
        <p14:creationId xmlns:p14="http://schemas.microsoft.com/office/powerpoint/2010/main" val="267702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nodeType="afterEffect">
                                  <p:stCondLst>
                                    <p:cond delay="25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250"/>
                                  </p:stCondLst>
                                  <p:childTnLst>
                                    <p:set>
                                      <p:cBhvr>
                                        <p:cTn id="15" dur="1" fill="hold">
                                          <p:stCondLst>
                                            <p:cond delay="0"/>
                                          </p:stCondLst>
                                        </p:cTn>
                                        <p:tgtEl>
                                          <p:spTgt spid="18"/>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nodeType="afterEffect">
                                  <p:stCondLst>
                                    <p:cond delay="25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25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D7F2C7-65A0-4C1D-A1DA-32A5DBEC1746}"/>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1B53BB0A-41B9-445D-B0A9-208F2638C668}"/>
              </a:ext>
            </a:extLst>
          </p:cNvPr>
          <p:cNvSpPr>
            <a:spLocks noGrp="1"/>
          </p:cNvSpPr>
          <p:nvPr>
            <p:ph type="sldNum" sz="quarter" idx="19"/>
          </p:nvPr>
        </p:nvSpPr>
        <p:spPr/>
        <p:txBody>
          <a:bodyPr/>
          <a:lstStyle/>
          <a:p>
            <a:fld id="{B6238B5B-F19C-E947-A0BC-87BD7983F871}" type="slidenum">
              <a:rPr lang="en-US" smtClean="0"/>
              <a:pPr/>
              <a:t>44</a:t>
            </a:fld>
            <a:endParaRPr lang="en-US" dirty="0"/>
          </a:p>
        </p:txBody>
      </p:sp>
      <p:sp>
        <p:nvSpPr>
          <p:cNvPr id="6" name="Title 5">
            <a:extLst>
              <a:ext uri="{FF2B5EF4-FFF2-40B4-BE49-F238E27FC236}">
                <a16:creationId xmlns:a16="http://schemas.microsoft.com/office/drawing/2014/main" id="{AD8F5A67-BAC0-4782-ADA1-4A23B3063987}"/>
              </a:ext>
            </a:extLst>
          </p:cNvPr>
          <p:cNvSpPr>
            <a:spLocks noGrp="1"/>
          </p:cNvSpPr>
          <p:nvPr>
            <p:ph type="title"/>
          </p:nvPr>
        </p:nvSpPr>
        <p:spPr/>
        <p:txBody>
          <a:bodyPr/>
          <a:lstStyle/>
          <a:p>
            <a:r>
              <a:rPr lang="en-US" dirty="0" err="1"/>
              <a:t>Phred</a:t>
            </a:r>
            <a:r>
              <a:rPr lang="en-US" dirty="0"/>
              <a:t> &gt; Confidence</a:t>
            </a:r>
          </a:p>
        </p:txBody>
      </p:sp>
      <p:sp>
        <p:nvSpPr>
          <p:cNvPr id="7" name="TextBox 6">
            <a:extLst>
              <a:ext uri="{FF2B5EF4-FFF2-40B4-BE49-F238E27FC236}">
                <a16:creationId xmlns:a16="http://schemas.microsoft.com/office/drawing/2014/main" id="{8E1CEAA0-18F2-40A1-892D-22BF332A5112}"/>
              </a:ext>
            </a:extLst>
          </p:cNvPr>
          <p:cNvSpPr txBox="1"/>
          <p:nvPr/>
        </p:nvSpPr>
        <p:spPr>
          <a:xfrm>
            <a:off x="2231063" y="836960"/>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Value – base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CD6F3FF-A0F6-43EE-9FB8-1E673D6EC658}"/>
              </a:ext>
            </a:extLst>
          </p:cNvPr>
          <p:cNvSpPr txBox="1"/>
          <p:nvPr/>
        </p:nvSpPr>
        <p:spPr>
          <a:xfrm>
            <a:off x="2231063" y="1291314"/>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  73  –  33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A86AC1EC-8DC6-4F9A-8AC9-5E8149B05DF5}"/>
              </a:ext>
            </a:extLst>
          </p:cNvPr>
          <p:cNvSpPr txBox="1"/>
          <p:nvPr/>
        </p:nvSpPr>
        <p:spPr>
          <a:xfrm>
            <a:off x="5789707" y="1814534"/>
            <a:ext cx="676655"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40</a:t>
            </a:r>
          </a:p>
        </p:txBody>
      </p:sp>
      <p:cxnSp>
        <p:nvCxnSpPr>
          <p:cNvPr id="10" name="Straight Connector 9">
            <a:extLst>
              <a:ext uri="{FF2B5EF4-FFF2-40B4-BE49-F238E27FC236}">
                <a16:creationId xmlns:a16="http://schemas.microsoft.com/office/drawing/2014/main" id="{D7D651EE-B8D0-45E7-9D21-AAA801FF668E}"/>
              </a:ext>
            </a:extLst>
          </p:cNvPr>
          <p:cNvCxnSpPr/>
          <p:nvPr/>
        </p:nvCxnSpPr>
        <p:spPr>
          <a:xfrm flipH="1">
            <a:off x="5434581" y="1814534"/>
            <a:ext cx="1386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59E585-6176-4489-9FA6-3A395117645A}"/>
                  </a:ext>
                </a:extLst>
              </p:cNvPr>
              <p:cNvSpPr txBox="1"/>
              <p:nvPr/>
            </p:nvSpPr>
            <p:spPr>
              <a:xfrm>
                <a:off x="2632364" y="2113467"/>
                <a:ext cx="38339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𝑄</m:t>
                          </m:r>
                        </m:e>
                        <m:sub>
                          <m:r>
                            <m:rPr>
                              <m:sty m:val="p"/>
                            </m:rPr>
                            <a:rPr lang="en-US" sz="3200" b="0" i="0" smtClean="0">
                              <a:latin typeface="Cambria Math" panose="02040503050406030204" pitchFamily="18" charset="0"/>
                            </a:rPr>
                            <m:t>Phred</m:t>
                          </m:r>
                        </m:sub>
                      </m:sSub>
                      <m:r>
                        <a:rPr lang="en-US" sz="3200" b="0" i="1" smtClean="0">
                          <a:latin typeface="Cambria Math" panose="02040503050406030204" pitchFamily="18" charset="0"/>
                        </a:rPr>
                        <m:t>=−10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𝑙𝑜𝑔</m:t>
                          </m:r>
                        </m:e>
                        <m:sub>
                          <m:r>
                            <a:rPr lang="en-US" sz="3200" b="0" i="1" smtClean="0">
                              <a:latin typeface="Cambria Math" panose="02040503050406030204" pitchFamily="18" charset="0"/>
                            </a:rPr>
                            <m:t>10</m:t>
                          </m:r>
                        </m:sub>
                      </m:sSub>
                      <m:r>
                        <a:rPr lang="en-US" sz="3200" b="0" i="1" smtClean="0">
                          <a:latin typeface="Cambria Math" panose="02040503050406030204" pitchFamily="18" charset="0"/>
                        </a:rPr>
                        <m:t>𝑝</m:t>
                      </m:r>
                    </m:oMath>
                  </m:oMathPara>
                </a14:m>
                <a:endParaRPr lang="en-US" sz="3200" dirty="0"/>
              </a:p>
            </p:txBody>
          </p:sp>
        </mc:Choice>
        <mc:Fallback xmlns="">
          <p:sp>
            <p:nvSpPr>
              <p:cNvPr id="11" name="TextBox 10">
                <a:extLst>
                  <a:ext uri="{FF2B5EF4-FFF2-40B4-BE49-F238E27FC236}">
                    <a16:creationId xmlns:a16="http://schemas.microsoft.com/office/drawing/2014/main" id="{FC59E585-6176-4489-9FA6-3A395117645A}"/>
                  </a:ext>
                </a:extLst>
              </p:cNvPr>
              <p:cNvSpPr txBox="1">
                <a:spLocks noRot="1" noChangeAspect="1" noMove="1" noResize="1" noEditPoints="1" noAdjustHandles="1" noChangeArrowheads="1" noChangeShapeType="1" noTextEdit="1"/>
              </p:cNvSpPr>
              <p:nvPr/>
            </p:nvSpPr>
            <p:spPr>
              <a:xfrm>
                <a:off x="2632364" y="2113467"/>
                <a:ext cx="3833998" cy="492443"/>
              </a:xfrm>
              <a:prstGeom prst="rect">
                <a:avLst/>
              </a:prstGeom>
              <a:blipFill>
                <a:blip r:embed="rId2"/>
                <a:stretch>
                  <a:fillRect/>
                </a:stretch>
              </a:blipFill>
            </p:spPr>
            <p:txBody>
              <a:bodyPr/>
              <a:lstStyle/>
              <a:p>
                <a:r>
                  <a:rPr lang="en-US">
                    <a:noFill/>
                  </a:rPr>
                  <a:t> </a:t>
                </a:r>
              </a:p>
            </p:txBody>
          </p:sp>
        </mc:Fallback>
      </mc:AlternateContent>
      <p:graphicFrame>
        <p:nvGraphicFramePr>
          <p:cNvPr id="12" name="Table 3">
            <a:extLst>
              <a:ext uri="{FF2B5EF4-FFF2-40B4-BE49-F238E27FC236}">
                <a16:creationId xmlns:a16="http://schemas.microsoft.com/office/drawing/2014/main" id="{C4A831AF-B20C-4666-8A49-5B802B715A7F}"/>
              </a:ext>
            </a:extLst>
          </p:cNvPr>
          <p:cNvGraphicFramePr>
            <a:graphicFrameLocks noGrp="1"/>
          </p:cNvGraphicFramePr>
          <p:nvPr>
            <p:extLst>
              <p:ext uri="{D42A27DB-BD31-4B8C-83A1-F6EECF244321}">
                <p14:modId xmlns:p14="http://schemas.microsoft.com/office/powerpoint/2010/main" val="2505804588"/>
              </p:ext>
            </p:extLst>
          </p:nvPr>
        </p:nvGraphicFramePr>
        <p:xfrm>
          <a:off x="1734945" y="2672974"/>
          <a:ext cx="6496659" cy="2072640"/>
        </p:xfrm>
        <a:graphic>
          <a:graphicData uri="http://schemas.openxmlformats.org/drawingml/2006/table">
            <a:tbl>
              <a:tblPr firstRow="1" bandRow="1">
                <a:tableStyleId>{5C22544A-7EE6-4342-B048-85BDC9FD1C3A}</a:tableStyleId>
              </a:tblPr>
              <a:tblGrid>
                <a:gridCol w="2165553">
                  <a:extLst>
                    <a:ext uri="{9D8B030D-6E8A-4147-A177-3AD203B41FA5}">
                      <a16:colId xmlns:a16="http://schemas.microsoft.com/office/drawing/2014/main" val="822466841"/>
                    </a:ext>
                  </a:extLst>
                </a:gridCol>
                <a:gridCol w="2165553">
                  <a:extLst>
                    <a:ext uri="{9D8B030D-6E8A-4147-A177-3AD203B41FA5}">
                      <a16:colId xmlns:a16="http://schemas.microsoft.com/office/drawing/2014/main" val="1714232141"/>
                    </a:ext>
                  </a:extLst>
                </a:gridCol>
                <a:gridCol w="2165553">
                  <a:extLst>
                    <a:ext uri="{9D8B030D-6E8A-4147-A177-3AD203B41FA5}">
                      <a16:colId xmlns:a16="http://schemas.microsoft.com/office/drawing/2014/main" val="400060345"/>
                    </a:ext>
                  </a:extLst>
                </a:gridCol>
              </a:tblGrid>
              <a:tr h="258183">
                <a:tc>
                  <a:txBody>
                    <a:bodyPr/>
                    <a:lstStyle/>
                    <a:p>
                      <a:pPr algn="ctr"/>
                      <a:r>
                        <a:rPr lang="en-US" sz="1100" dirty="0" err="1"/>
                        <a:t>Phred</a:t>
                      </a:r>
                      <a:endParaRPr lang="en-US" sz="1100" dirty="0"/>
                    </a:p>
                  </a:txBody>
                  <a:tcPr/>
                </a:tc>
                <a:tc>
                  <a:txBody>
                    <a:bodyPr/>
                    <a:lstStyle/>
                    <a:p>
                      <a:pPr algn="ctr"/>
                      <a:r>
                        <a:rPr lang="en-US" sz="1100" dirty="0"/>
                        <a:t>Error Probability</a:t>
                      </a:r>
                    </a:p>
                  </a:txBody>
                  <a:tcPr/>
                </a:tc>
                <a:tc>
                  <a:txBody>
                    <a:bodyPr/>
                    <a:lstStyle/>
                    <a:p>
                      <a:pPr algn="ctr"/>
                      <a:r>
                        <a:rPr lang="en-US" sz="1100" dirty="0"/>
                        <a:t>Confidence</a:t>
                      </a:r>
                    </a:p>
                  </a:txBody>
                  <a:tcPr/>
                </a:tc>
                <a:extLst>
                  <a:ext uri="{0D108BD9-81ED-4DB2-BD59-A6C34878D82A}">
                    <a16:rowId xmlns:a16="http://schemas.microsoft.com/office/drawing/2014/main" val="2698204071"/>
                  </a:ext>
                </a:extLst>
              </a:tr>
              <a:tr h="258183">
                <a:tc>
                  <a:txBody>
                    <a:bodyPr/>
                    <a:lstStyle/>
                    <a:p>
                      <a:pPr algn="ctr"/>
                      <a:r>
                        <a:rPr lang="en-US" sz="1100" dirty="0"/>
                        <a:t>0</a:t>
                      </a:r>
                    </a:p>
                  </a:txBody>
                  <a:tcPr/>
                </a:tc>
                <a:tc>
                  <a:txBody>
                    <a:bodyPr/>
                    <a:lstStyle/>
                    <a:p>
                      <a:pPr algn="ctr"/>
                      <a:r>
                        <a:rPr lang="en-US" sz="1100" dirty="0"/>
                        <a:t>1 / 1</a:t>
                      </a:r>
                    </a:p>
                  </a:txBody>
                  <a:tcPr/>
                </a:tc>
                <a:tc>
                  <a:txBody>
                    <a:bodyPr/>
                    <a:lstStyle/>
                    <a:p>
                      <a:pPr algn="ctr"/>
                      <a:r>
                        <a:rPr lang="en-US" sz="1100" dirty="0"/>
                        <a:t>0%</a:t>
                      </a:r>
                    </a:p>
                  </a:txBody>
                  <a:tcPr/>
                </a:tc>
                <a:extLst>
                  <a:ext uri="{0D108BD9-81ED-4DB2-BD59-A6C34878D82A}">
                    <a16:rowId xmlns:a16="http://schemas.microsoft.com/office/drawing/2014/main" val="2738585774"/>
                  </a:ext>
                </a:extLst>
              </a:tr>
              <a:tr h="258183">
                <a:tc>
                  <a:txBody>
                    <a:bodyPr/>
                    <a:lstStyle/>
                    <a:p>
                      <a:pPr algn="ctr"/>
                      <a:r>
                        <a:rPr lang="en-US" sz="1100" dirty="0"/>
                        <a:t>10</a:t>
                      </a:r>
                    </a:p>
                  </a:txBody>
                  <a:tcPr/>
                </a:tc>
                <a:tc>
                  <a:txBody>
                    <a:bodyPr/>
                    <a:lstStyle/>
                    <a:p>
                      <a:pPr algn="ctr"/>
                      <a:r>
                        <a:rPr lang="en-US" sz="1100" dirty="0"/>
                        <a:t>1 / 10</a:t>
                      </a:r>
                    </a:p>
                  </a:txBody>
                  <a:tcPr/>
                </a:tc>
                <a:tc>
                  <a:txBody>
                    <a:bodyPr/>
                    <a:lstStyle/>
                    <a:p>
                      <a:pPr algn="ctr"/>
                      <a:r>
                        <a:rPr lang="en-US" sz="1100" dirty="0"/>
                        <a:t>90%</a:t>
                      </a:r>
                    </a:p>
                  </a:txBody>
                  <a:tcPr/>
                </a:tc>
                <a:extLst>
                  <a:ext uri="{0D108BD9-81ED-4DB2-BD59-A6C34878D82A}">
                    <a16:rowId xmlns:a16="http://schemas.microsoft.com/office/drawing/2014/main" val="4008737137"/>
                  </a:ext>
                </a:extLst>
              </a:tr>
              <a:tr h="258183">
                <a:tc>
                  <a:txBody>
                    <a:bodyPr/>
                    <a:lstStyle/>
                    <a:p>
                      <a:pPr algn="ctr"/>
                      <a:r>
                        <a:rPr lang="en-US" sz="1100" dirty="0"/>
                        <a:t>20</a:t>
                      </a:r>
                    </a:p>
                  </a:txBody>
                  <a:tcPr/>
                </a:tc>
                <a:tc>
                  <a:txBody>
                    <a:bodyPr/>
                    <a:lstStyle/>
                    <a:p>
                      <a:pPr algn="ctr"/>
                      <a:r>
                        <a:rPr lang="en-US" sz="1100" dirty="0"/>
                        <a:t>1 / 100</a:t>
                      </a:r>
                    </a:p>
                  </a:txBody>
                  <a:tcPr/>
                </a:tc>
                <a:tc>
                  <a:txBody>
                    <a:bodyPr/>
                    <a:lstStyle/>
                    <a:p>
                      <a:pPr algn="ctr"/>
                      <a:r>
                        <a:rPr lang="en-US" sz="1100" dirty="0"/>
                        <a:t>99%</a:t>
                      </a:r>
                    </a:p>
                  </a:txBody>
                  <a:tcPr/>
                </a:tc>
                <a:extLst>
                  <a:ext uri="{0D108BD9-81ED-4DB2-BD59-A6C34878D82A}">
                    <a16:rowId xmlns:a16="http://schemas.microsoft.com/office/drawing/2014/main" val="3197568127"/>
                  </a:ext>
                </a:extLst>
              </a:tr>
              <a:tr h="258183">
                <a:tc>
                  <a:txBody>
                    <a:bodyPr/>
                    <a:lstStyle/>
                    <a:p>
                      <a:pPr algn="ctr"/>
                      <a:r>
                        <a:rPr lang="en-US" sz="1100" dirty="0"/>
                        <a:t>30</a:t>
                      </a:r>
                    </a:p>
                  </a:txBody>
                  <a:tcPr/>
                </a:tc>
                <a:tc>
                  <a:txBody>
                    <a:bodyPr/>
                    <a:lstStyle/>
                    <a:p>
                      <a:pPr algn="ctr"/>
                      <a:r>
                        <a:rPr lang="en-US" sz="1100" dirty="0"/>
                        <a:t>1 / 1000</a:t>
                      </a:r>
                    </a:p>
                  </a:txBody>
                  <a:tcPr/>
                </a:tc>
                <a:tc>
                  <a:txBody>
                    <a:bodyPr/>
                    <a:lstStyle/>
                    <a:p>
                      <a:pPr algn="ctr"/>
                      <a:r>
                        <a:rPr lang="en-US" sz="1100" dirty="0"/>
                        <a:t>99.9%</a:t>
                      </a:r>
                    </a:p>
                  </a:txBody>
                  <a:tcPr/>
                </a:tc>
                <a:extLst>
                  <a:ext uri="{0D108BD9-81ED-4DB2-BD59-A6C34878D82A}">
                    <a16:rowId xmlns:a16="http://schemas.microsoft.com/office/drawing/2014/main" val="787752343"/>
                  </a:ext>
                </a:extLst>
              </a:tr>
              <a:tr h="258183">
                <a:tc>
                  <a:txBody>
                    <a:bodyPr/>
                    <a:lstStyle/>
                    <a:p>
                      <a:pPr algn="ctr"/>
                      <a:r>
                        <a:rPr lang="en-US" sz="1100" dirty="0"/>
                        <a:t>40</a:t>
                      </a:r>
                    </a:p>
                  </a:txBody>
                  <a:tcPr/>
                </a:tc>
                <a:tc>
                  <a:txBody>
                    <a:bodyPr/>
                    <a:lstStyle/>
                    <a:p>
                      <a:pPr algn="ctr"/>
                      <a:r>
                        <a:rPr lang="en-US" sz="1100" dirty="0"/>
                        <a:t>1 / 10000</a:t>
                      </a:r>
                    </a:p>
                  </a:txBody>
                  <a:tcPr/>
                </a:tc>
                <a:tc>
                  <a:txBody>
                    <a:bodyPr/>
                    <a:lstStyle/>
                    <a:p>
                      <a:pPr algn="ctr"/>
                      <a:r>
                        <a:rPr lang="en-US" sz="1100" dirty="0"/>
                        <a:t>99.99%</a:t>
                      </a:r>
                    </a:p>
                  </a:txBody>
                  <a:tcPr/>
                </a:tc>
                <a:extLst>
                  <a:ext uri="{0D108BD9-81ED-4DB2-BD59-A6C34878D82A}">
                    <a16:rowId xmlns:a16="http://schemas.microsoft.com/office/drawing/2014/main" val="4253947797"/>
                  </a:ext>
                </a:extLst>
              </a:tr>
              <a:tr h="258183">
                <a:tc>
                  <a:txBody>
                    <a:bodyPr/>
                    <a:lstStyle/>
                    <a:p>
                      <a:pPr algn="ctr"/>
                      <a:r>
                        <a:rPr lang="en-US" sz="1100" dirty="0"/>
                        <a:t>50</a:t>
                      </a:r>
                    </a:p>
                  </a:txBody>
                  <a:tcPr/>
                </a:tc>
                <a:tc>
                  <a:txBody>
                    <a:bodyPr/>
                    <a:lstStyle/>
                    <a:p>
                      <a:pPr algn="ctr"/>
                      <a:r>
                        <a:rPr lang="en-US" sz="1100" dirty="0"/>
                        <a:t>1 / 100000</a:t>
                      </a:r>
                    </a:p>
                  </a:txBody>
                  <a:tcPr/>
                </a:tc>
                <a:tc>
                  <a:txBody>
                    <a:bodyPr/>
                    <a:lstStyle/>
                    <a:p>
                      <a:pPr algn="ctr"/>
                      <a:r>
                        <a:rPr lang="en-US" sz="1100" dirty="0"/>
                        <a:t>99.999%</a:t>
                      </a:r>
                    </a:p>
                  </a:txBody>
                  <a:tcPr/>
                </a:tc>
                <a:extLst>
                  <a:ext uri="{0D108BD9-81ED-4DB2-BD59-A6C34878D82A}">
                    <a16:rowId xmlns:a16="http://schemas.microsoft.com/office/drawing/2014/main" val="71452089"/>
                  </a:ext>
                </a:extLst>
              </a:tr>
              <a:tr h="258183">
                <a:tc>
                  <a:txBody>
                    <a:bodyPr/>
                    <a:lstStyle/>
                    <a:p>
                      <a:pPr algn="ctr"/>
                      <a:r>
                        <a:rPr lang="en-US" sz="1100" dirty="0"/>
                        <a:t>60</a:t>
                      </a:r>
                    </a:p>
                  </a:txBody>
                  <a:tcPr/>
                </a:tc>
                <a:tc>
                  <a:txBody>
                    <a:bodyPr/>
                    <a:lstStyle/>
                    <a:p>
                      <a:pPr algn="ctr"/>
                      <a:r>
                        <a:rPr lang="en-US" sz="1100" dirty="0"/>
                        <a:t>1 / 1000000</a:t>
                      </a:r>
                    </a:p>
                  </a:txBody>
                  <a:tcPr/>
                </a:tc>
                <a:tc>
                  <a:txBody>
                    <a:bodyPr/>
                    <a:lstStyle/>
                    <a:p>
                      <a:pPr algn="ctr"/>
                      <a:r>
                        <a:rPr lang="en-US" sz="1100" dirty="0"/>
                        <a:t>99.9999%</a:t>
                      </a:r>
                    </a:p>
                  </a:txBody>
                  <a:tcPr/>
                </a:tc>
                <a:extLst>
                  <a:ext uri="{0D108BD9-81ED-4DB2-BD59-A6C34878D82A}">
                    <a16:rowId xmlns:a16="http://schemas.microsoft.com/office/drawing/2014/main" val="2499337275"/>
                  </a:ext>
                </a:extLst>
              </a:tr>
            </a:tbl>
          </a:graphicData>
        </a:graphic>
      </p:graphicFrame>
      <p:sp>
        <p:nvSpPr>
          <p:cNvPr id="13" name="TextBox 12">
            <a:extLst>
              <a:ext uri="{FF2B5EF4-FFF2-40B4-BE49-F238E27FC236}">
                <a16:creationId xmlns:a16="http://schemas.microsoft.com/office/drawing/2014/main" id="{2FD025F5-AC0C-47B7-9F1D-9342B475605B}"/>
              </a:ext>
            </a:extLst>
          </p:cNvPr>
          <p:cNvSpPr txBox="1"/>
          <p:nvPr/>
        </p:nvSpPr>
        <p:spPr>
          <a:xfrm>
            <a:off x="350949" y="2912140"/>
            <a:ext cx="1425961" cy="300082"/>
          </a:xfrm>
          <a:prstGeom prst="rect">
            <a:avLst/>
          </a:prstGeom>
          <a:noFill/>
        </p:spPr>
        <p:txBody>
          <a:bodyPr wrap="square" rtlCol="0">
            <a:spAutoFit/>
          </a:bodyPr>
          <a:lstStyle/>
          <a:p>
            <a:pPr algn="r"/>
            <a:r>
              <a:rPr lang="en-US" dirty="0"/>
              <a:t>Base Call = N</a:t>
            </a:r>
          </a:p>
        </p:txBody>
      </p:sp>
      <p:sp>
        <p:nvSpPr>
          <p:cNvPr id="14" name="TextBox 13">
            <a:extLst>
              <a:ext uri="{FF2B5EF4-FFF2-40B4-BE49-F238E27FC236}">
                <a16:creationId xmlns:a16="http://schemas.microsoft.com/office/drawing/2014/main" id="{8C6571A2-578B-469C-8D92-5B1421652C51}"/>
              </a:ext>
            </a:extLst>
          </p:cNvPr>
          <p:cNvSpPr txBox="1"/>
          <p:nvPr/>
        </p:nvSpPr>
        <p:spPr>
          <a:xfrm>
            <a:off x="-81353" y="3946744"/>
            <a:ext cx="1858263" cy="300082"/>
          </a:xfrm>
          <a:prstGeom prst="rect">
            <a:avLst/>
          </a:prstGeom>
          <a:noFill/>
        </p:spPr>
        <p:txBody>
          <a:bodyPr wrap="square" rtlCol="0">
            <a:spAutoFit/>
          </a:bodyPr>
          <a:lstStyle/>
          <a:p>
            <a:pPr algn="r"/>
            <a:r>
              <a:rPr lang="en-US" dirty="0"/>
              <a:t>Illumina Base Max</a:t>
            </a:r>
          </a:p>
        </p:txBody>
      </p:sp>
      <p:sp>
        <p:nvSpPr>
          <p:cNvPr id="15" name="TextBox 14">
            <a:extLst>
              <a:ext uri="{FF2B5EF4-FFF2-40B4-BE49-F238E27FC236}">
                <a16:creationId xmlns:a16="http://schemas.microsoft.com/office/drawing/2014/main" id="{4D30DE46-B32E-4DC3-A497-872AC39BB00A}"/>
              </a:ext>
            </a:extLst>
          </p:cNvPr>
          <p:cNvSpPr txBox="1"/>
          <p:nvPr/>
        </p:nvSpPr>
        <p:spPr>
          <a:xfrm>
            <a:off x="128960" y="4445532"/>
            <a:ext cx="1647950" cy="300082"/>
          </a:xfrm>
          <a:prstGeom prst="rect">
            <a:avLst/>
          </a:prstGeom>
          <a:noFill/>
        </p:spPr>
        <p:txBody>
          <a:bodyPr wrap="square" rtlCol="0">
            <a:spAutoFit/>
          </a:bodyPr>
          <a:lstStyle/>
          <a:p>
            <a:pPr algn="r"/>
            <a:r>
              <a:rPr lang="en-US" dirty="0"/>
              <a:t>Align Max</a:t>
            </a:r>
          </a:p>
        </p:txBody>
      </p:sp>
    </p:spTree>
    <p:extLst>
      <p:ext uri="{BB962C8B-B14F-4D97-AF65-F5344CB8AC3E}">
        <p14:creationId xmlns:p14="http://schemas.microsoft.com/office/powerpoint/2010/main" val="35048113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1D7F2C7-65A0-4C1D-A1DA-32A5DBEC1746}"/>
              </a:ext>
            </a:extLst>
          </p:cNvPr>
          <p:cNvSpPr>
            <a:spLocks noGrp="1"/>
          </p:cNvSpPr>
          <p:nvPr>
            <p:ph type="dt" sz="half" idx="18"/>
          </p:nvPr>
        </p:nvSpPr>
        <p:spPr/>
        <p:txBody>
          <a:bodyPr/>
          <a:lstStyle/>
          <a:p>
            <a:fld id="{FA6EA13E-D85D-234A-B454-2515B0E8FC3F}" type="datetime4">
              <a:rPr lang="en-US" smtClean="0"/>
              <a:t>May 18, 2020</a:t>
            </a:fld>
            <a:endParaRPr lang="en-US" dirty="0"/>
          </a:p>
        </p:txBody>
      </p:sp>
      <p:sp>
        <p:nvSpPr>
          <p:cNvPr id="5" name="Slide Number Placeholder 4">
            <a:extLst>
              <a:ext uri="{FF2B5EF4-FFF2-40B4-BE49-F238E27FC236}">
                <a16:creationId xmlns:a16="http://schemas.microsoft.com/office/drawing/2014/main" id="{1B53BB0A-41B9-445D-B0A9-208F2638C668}"/>
              </a:ext>
            </a:extLst>
          </p:cNvPr>
          <p:cNvSpPr>
            <a:spLocks noGrp="1"/>
          </p:cNvSpPr>
          <p:nvPr>
            <p:ph type="sldNum" sz="quarter" idx="19"/>
          </p:nvPr>
        </p:nvSpPr>
        <p:spPr/>
        <p:txBody>
          <a:bodyPr/>
          <a:lstStyle/>
          <a:p>
            <a:fld id="{B6238B5B-F19C-E947-A0BC-87BD7983F871}" type="slidenum">
              <a:rPr lang="en-US" smtClean="0"/>
              <a:pPr/>
              <a:t>45</a:t>
            </a:fld>
            <a:endParaRPr lang="en-US" dirty="0"/>
          </a:p>
        </p:txBody>
      </p:sp>
      <p:sp>
        <p:nvSpPr>
          <p:cNvPr id="6" name="Title 5">
            <a:extLst>
              <a:ext uri="{FF2B5EF4-FFF2-40B4-BE49-F238E27FC236}">
                <a16:creationId xmlns:a16="http://schemas.microsoft.com/office/drawing/2014/main" id="{AD8F5A67-BAC0-4782-ADA1-4A23B3063987}"/>
              </a:ext>
            </a:extLst>
          </p:cNvPr>
          <p:cNvSpPr>
            <a:spLocks noGrp="1"/>
          </p:cNvSpPr>
          <p:nvPr>
            <p:ph type="title"/>
          </p:nvPr>
        </p:nvSpPr>
        <p:spPr/>
        <p:txBody>
          <a:bodyPr/>
          <a:lstStyle/>
          <a:p>
            <a:r>
              <a:rPr lang="en-US" dirty="0" err="1"/>
              <a:t>Phred</a:t>
            </a:r>
            <a:r>
              <a:rPr lang="en-US" dirty="0"/>
              <a:t> &gt; Confidence</a:t>
            </a:r>
          </a:p>
        </p:txBody>
      </p:sp>
      <p:sp>
        <p:nvSpPr>
          <p:cNvPr id="7" name="TextBox 6">
            <a:extLst>
              <a:ext uri="{FF2B5EF4-FFF2-40B4-BE49-F238E27FC236}">
                <a16:creationId xmlns:a16="http://schemas.microsoft.com/office/drawing/2014/main" id="{8E1CEAA0-18F2-40A1-892D-22BF332A5112}"/>
              </a:ext>
            </a:extLst>
          </p:cNvPr>
          <p:cNvSpPr txBox="1"/>
          <p:nvPr/>
        </p:nvSpPr>
        <p:spPr>
          <a:xfrm>
            <a:off x="2231063" y="836960"/>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Value – base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ECD6F3FF-A0F6-43EE-9FB8-1E673D6EC658}"/>
              </a:ext>
            </a:extLst>
          </p:cNvPr>
          <p:cNvSpPr txBox="1"/>
          <p:nvPr/>
        </p:nvSpPr>
        <p:spPr>
          <a:xfrm>
            <a:off x="2231063" y="1291314"/>
            <a:ext cx="4590427"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  73  –  33  = </a:t>
            </a:r>
            <a:r>
              <a:rPr lang="en-US" sz="2800" dirty="0" err="1">
                <a:latin typeface="Courier New" panose="02070309020205020404" pitchFamily="49" charset="0"/>
                <a:cs typeface="Courier New" panose="02070309020205020404" pitchFamily="49" charset="0"/>
              </a:rPr>
              <a:t>Phred</a:t>
            </a:r>
            <a:endParaRPr lang="en-US" sz="2800" dirty="0">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A86AC1EC-8DC6-4F9A-8AC9-5E8149B05DF5}"/>
              </a:ext>
            </a:extLst>
          </p:cNvPr>
          <p:cNvSpPr txBox="1"/>
          <p:nvPr/>
        </p:nvSpPr>
        <p:spPr>
          <a:xfrm>
            <a:off x="5789707" y="1814534"/>
            <a:ext cx="676655" cy="523220"/>
          </a:xfrm>
          <a:prstGeom prst="rect">
            <a:avLst/>
          </a:prstGeom>
          <a:noFill/>
        </p:spPr>
        <p:txBody>
          <a:bodyPr wrap="square" rtlCol="0">
            <a:spAutoFit/>
          </a:bodyPr>
          <a:lstStyle/>
          <a:p>
            <a:r>
              <a:rPr lang="en-US" sz="2800" dirty="0">
                <a:latin typeface="Courier New" panose="02070309020205020404" pitchFamily="49" charset="0"/>
                <a:cs typeface="Courier New" panose="02070309020205020404" pitchFamily="49" charset="0"/>
              </a:rPr>
              <a:t>40</a:t>
            </a:r>
          </a:p>
        </p:txBody>
      </p:sp>
      <p:cxnSp>
        <p:nvCxnSpPr>
          <p:cNvPr id="10" name="Straight Connector 9">
            <a:extLst>
              <a:ext uri="{FF2B5EF4-FFF2-40B4-BE49-F238E27FC236}">
                <a16:creationId xmlns:a16="http://schemas.microsoft.com/office/drawing/2014/main" id="{D7D651EE-B8D0-45E7-9D21-AAA801FF668E}"/>
              </a:ext>
            </a:extLst>
          </p:cNvPr>
          <p:cNvCxnSpPr/>
          <p:nvPr/>
        </p:nvCxnSpPr>
        <p:spPr>
          <a:xfrm flipH="1">
            <a:off x="5434581" y="1814534"/>
            <a:ext cx="138690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C59E585-6176-4489-9FA6-3A395117645A}"/>
                  </a:ext>
                </a:extLst>
              </p:cNvPr>
              <p:cNvSpPr txBox="1"/>
              <p:nvPr/>
            </p:nvSpPr>
            <p:spPr>
              <a:xfrm>
                <a:off x="2632364" y="2113467"/>
                <a:ext cx="383399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𝑄</m:t>
                          </m:r>
                        </m:e>
                        <m:sub>
                          <m:r>
                            <m:rPr>
                              <m:sty m:val="p"/>
                            </m:rPr>
                            <a:rPr lang="en-US" sz="3200" b="0" i="0" smtClean="0">
                              <a:latin typeface="Cambria Math" panose="02040503050406030204" pitchFamily="18" charset="0"/>
                            </a:rPr>
                            <m:t>Phred</m:t>
                          </m:r>
                        </m:sub>
                      </m:sSub>
                      <m:r>
                        <a:rPr lang="en-US" sz="3200" b="0" i="1" smtClean="0">
                          <a:latin typeface="Cambria Math" panose="02040503050406030204" pitchFamily="18" charset="0"/>
                        </a:rPr>
                        <m:t>=−10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rPr>
                            <m:t>𝑙𝑜𝑔</m:t>
                          </m:r>
                        </m:e>
                        <m:sub>
                          <m:r>
                            <a:rPr lang="en-US" sz="3200" b="0" i="1" smtClean="0">
                              <a:latin typeface="Cambria Math" panose="02040503050406030204" pitchFamily="18" charset="0"/>
                            </a:rPr>
                            <m:t>10</m:t>
                          </m:r>
                        </m:sub>
                      </m:sSub>
                      <m:r>
                        <a:rPr lang="en-US" sz="3200" b="0" i="1" smtClean="0">
                          <a:latin typeface="Cambria Math" panose="02040503050406030204" pitchFamily="18" charset="0"/>
                        </a:rPr>
                        <m:t>𝑝</m:t>
                      </m:r>
                    </m:oMath>
                  </m:oMathPara>
                </a14:m>
                <a:endParaRPr lang="en-US" sz="3200" dirty="0"/>
              </a:p>
            </p:txBody>
          </p:sp>
        </mc:Choice>
        <mc:Fallback xmlns="">
          <p:sp>
            <p:nvSpPr>
              <p:cNvPr id="11" name="TextBox 10">
                <a:extLst>
                  <a:ext uri="{FF2B5EF4-FFF2-40B4-BE49-F238E27FC236}">
                    <a16:creationId xmlns:a16="http://schemas.microsoft.com/office/drawing/2014/main" id="{FC59E585-6176-4489-9FA6-3A395117645A}"/>
                  </a:ext>
                </a:extLst>
              </p:cNvPr>
              <p:cNvSpPr txBox="1">
                <a:spLocks noRot="1" noChangeAspect="1" noMove="1" noResize="1" noEditPoints="1" noAdjustHandles="1" noChangeArrowheads="1" noChangeShapeType="1" noTextEdit="1"/>
              </p:cNvSpPr>
              <p:nvPr/>
            </p:nvSpPr>
            <p:spPr>
              <a:xfrm>
                <a:off x="2632364" y="2113467"/>
                <a:ext cx="3833998" cy="492443"/>
              </a:xfrm>
              <a:prstGeom prst="rect">
                <a:avLst/>
              </a:prstGeom>
              <a:blipFill>
                <a:blip r:embed="rId2"/>
                <a:stretch>
                  <a:fillRect/>
                </a:stretch>
              </a:blipFill>
            </p:spPr>
            <p:txBody>
              <a:bodyPr/>
              <a:lstStyle/>
              <a:p>
                <a:r>
                  <a:rPr lang="en-US">
                    <a:noFill/>
                  </a:rPr>
                  <a:t> </a:t>
                </a:r>
              </a:p>
            </p:txBody>
          </p:sp>
        </mc:Fallback>
      </mc:AlternateContent>
      <p:graphicFrame>
        <p:nvGraphicFramePr>
          <p:cNvPr id="12" name="Table 3">
            <a:extLst>
              <a:ext uri="{FF2B5EF4-FFF2-40B4-BE49-F238E27FC236}">
                <a16:creationId xmlns:a16="http://schemas.microsoft.com/office/drawing/2014/main" id="{C4A831AF-B20C-4666-8A49-5B802B715A7F}"/>
              </a:ext>
            </a:extLst>
          </p:cNvPr>
          <p:cNvGraphicFramePr>
            <a:graphicFrameLocks noGrp="1"/>
          </p:cNvGraphicFramePr>
          <p:nvPr/>
        </p:nvGraphicFramePr>
        <p:xfrm>
          <a:off x="1734945" y="2672974"/>
          <a:ext cx="6496659" cy="2072640"/>
        </p:xfrm>
        <a:graphic>
          <a:graphicData uri="http://schemas.openxmlformats.org/drawingml/2006/table">
            <a:tbl>
              <a:tblPr firstRow="1" bandRow="1">
                <a:tableStyleId>{5C22544A-7EE6-4342-B048-85BDC9FD1C3A}</a:tableStyleId>
              </a:tblPr>
              <a:tblGrid>
                <a:gridCol w="2165553">
                  <a:extLst>
                    <a:ext uri="{9D8B030D-6E8A-4147-A177-3AD203B41FA5}">
                      <a16:colId xmlns:a16="http://schemas.microsoft.com/office/drawing/2014/main" val="822466841"/>
                    </a:ext>
                  </a:extLst>
                </a:gridCol>
                <a:gridCol w="2165553">
                  <a:extLst>
                    <a:ext uri="{9D8B030D-6E8A-4147-A177-3AD203B41FA5}">
                      <a16:colId xmlns:a16="http://schemas.microsoft.com/office/drawing/2014/main" val="1714232141"/>
                    </a:ext>
                  </a:extLst>
                </a:gridCol>
                <a:gridCol w="2165553">
                  <a:extLst>
                    <a:ext uri="{9D8B030D-6E8A-4147-A177-3AD203B41FA5}">
                      <a16:colId xmlns:a16="http://schemas.microsoft.com/office/drawing/2014/main" val="400060345"/>
                    </a:ext>
                  </a:extLst>
                </a:gridCol>
              </a:tblGrid>
              <a:tr h="258183">
                <a:tc>
                  <a:txBody>
                    <a:bodyPr/>
                    <a:lstStyle/>
                    <a:p>
                      <a:pPr algn="ctr"/>
                      <a:r>
                        <a:rPr lang="en-US" sz="1100" dirty="0" err="1"/>
                        <a:t>Phred</a:t>
                      </a:r>
                      <a:endParaRPr lang="en-US" sz="1100" dirty="0"/>
                    </a:p>
                  </a:txBody>
                  <a:tcPr/>
                </a:tc>
                <a:tc>
                  <a:txBody>
                    <a:bodyPr/>
                    <a:lstStyle/>
                    <a:p>
                      <a:pPr algn="ctr"/>
                      <a:r>
                        <a:rPr lang="en-US" sz="1100" dirty="0"/>
                        <a:t>Error Probability</a:t>
                      </a:r>
                    </a:p>
                  </a:txBody>
                  <a:tcPr/>
                </a:tc>
                <a:tc>
                  <a:txBody>
                    <a:bodyPr/>
                    <a:lstStyle/>
                    <a:p>
                      <a:pPr algn="ctr"/>
                      <a:r>
                        <a:rPr lang="en-US" sz="1100" dirty="0"/>
                        <a:t>Confidence</a:t>
                      </a:r>
                    </a:p>
                  </a:txBody>
                  <a:tcPr/>
                </a:tc>
                <a:extLst>
                  <a:ext uri="{0D108BD9-81ED-4DB2-BD59-A6C34878D82A}">
                    <a16:rowId xmlns:a16="http://schemas.microsoft.com/office/drawing/2014/main" val="2698204071"/>
                  </a:ext>
                </a:extLst>
              </a:tr>
              <a:tr h="258183">
                <a:tc>
                  <a:txBody>
                    <a:bodyPr/>
                    <a:lstStyle/>
                    <a:p>
                      <a:pPr algn="ctr"/>
                      <a:r>
                        <a:rPr lang="en-US" sz="1100" dirty="0"/>
                        <a:t>0</a:t>
                      </a:r>
                    </a:p>
                  </a:txBody>
                  <a:tcPr/>
                </a:tc>
                <a:tc>
                  <a:txBody>
                    <a:bodyPr/>
                    <a:lstStyle/>
                    <a:p>
                      <a:pPr algn="ctr"/>
                      <a:r>
                        <a:rPr lang="en-US" sz="1100" dirty="0"/>
                        <a:t>1 / 1</a:t>
                      </a:r>
                    </a:p>
                  </a:txBody>
                  <a:tcPr/>
                </a:tc>
                <a:tc>
                  <a:txBody>
                    <a:bodyPr/>
                    <a:lstStyle/>
                    <a:p>
                      <a:pPr algn="ctr"/>
                      <a:r>
                        <a:rPr lang="en-US" sz="1100" dirty="0"/>
                        <a:t>0%</a:t>
                      </a:r>
                    </a:p>
                  </a:txBody>
                  <a:tcPr/>
                </a:tc>
                <a:extLst>
                  <a:ext uri="{0D108BD9-81ED-4DB2-BD59-A6C34878D82A}">
                    <a16:rowId xmlns:a16="http://schemas.microsoft.com/office/drawing/2014/main" val="2738585774"/>
                  </a:ext>
                </a:extLst>
              </a:tr>
              <a:tr h="258183">
                <a:tc>
                  <a:txBody>
                    <a:bodyPr/>
                    <a:lstStyle/>
                    <a:p>
                      <a:pPr algn="ctr"/>
                      <a:r>
                        <a:rPr lang="en-US" sz="1100" dirty="0"/>
                        <a:t>10</a:t>
                      </a:r>
                    </a:p>
                  </a:txBody>
                  <a:tcPr/>
                </a:tc>
                <a:tc>
                  <a:txBody>
                    <a:bodyPr/>
                    <a:lstStyle/>
                    <a:p>
                      <a:pPr algn="ctr"/>
                      <a:r>
                        <a:rPr lang="en-US" sz="1100" dirty="0"/>
                        <a:t>1 / 10</a:t>
                      </a:r>
                    </a:p>
                  </a:txBody>
                  <a:tcPr/>
                </a:tc>
                <a:tc>
                  <a:txBody>
                    <a:bodyPr/>
                    <a:lstStyle/>
                    <a:p>
                      <a:pPr algn="ctr"/>
                      <a:r>
                        <a:rPr lang="en-US" sz="1100" dirty="0"/>
                        <a:t>90%</a:t>
                      </a:r>
                    </a:p>
                  </a:txBody>
                  <a:tcPr/>
                </a:tc>
                <a:extLst>
                  <a:ext uri="{0D108BD9-81ED-4DB2-BD59-A6C34878D82A}">
                    <a16:rowId xmlns:a16="http://schemas.microsoft.com/office/drawing/2014/main" val="4008737137"/>
                  </a:ext>
                </a:extLst>
              </a:tr>
              <a:tr h="258183">
                <a:tc>
                  <a:txBody>
                    <a:bodyPr/>
                    <a:lstStyle/>
                    <a:p>
                      <a:pPr algn="ctr"/>
                      <a:r>
                        <a:rPr lang="en-US" sz="1100" dirty="0"/>
                        <a:t>20</a:t>
                      </a:r>
                    </a:p>
                  </a:txBody>
                  <a:tcPr/>
                </a:tc>
                <a:tc>
                  <a:txBody>
                    <a:bodyPr/>
                    <a:lstStyle/>
                    <a:p>
                      <a:pPr algn="ctr"/>
                      <a:r>
                        <a:rPr lang="en-US" sz="1100" dirty="0"/>
                        <a:t>1 / 100</a:t>
                      </a:r>
                    </a:p>
                  </a:txBody>
                  <a:tcPr/>
                </a:tc>
                <a:tc>
                  <a:txBody>
                    <a:bodyPr/>
                    <a:lstStyle/>
                    <a:p>
                      <a:pPr algn="ctr"/>
                      <a:r>
                        <a:rPr lang="en-US" sz="1100" dirty="0"/>
                        <a:t>99%</a:t>
                      </a:r>
                    </a:p>
                  </a:txBody>
                  <a:tcPr/>
                </a:tc>
                <a:extLst>
                  <a:ext uri="{0D108BD9-81ED-4DB2-BD59-A6C34878D82A}">
                    <a16:rowId xmlns:a16="http://schemas.microsoft.com/office/drawing/2014/main" val="3197568127"/>
                  </a:ext>
                </a:extLst>
              </a:tr>
              <a:tr h="258183">
                <a:tc>
                  <a:txBody>
                    <a:bodyPr/>
                    <a:lstStyle/>
                    <a:p>
                      <a:pPr algn="ctr"/>
                      <a:r>
                        <a:rPr lang="en-US" sz="1100" dirty="0"/>
                        <a:t>30</a:t>
                      </a:r>
                    </a:p>
                  </a:txBody>
                  <a:tcPr/>
                </a:tc>
                <a:tc>
                  <a:txBody>
                    <a:bodyPr/>
                    <a:lstStyle/>
                    <a:p>
                      <a:pPr algn="ctr"/>
                      <a:r>
                        <a:rPr lang="en-US" sz="1100" dirty="0"/>
                        <a:t>1 / 1000</a:t>
                      </a:r>
                    </a:p>
                  </a:txBody>
                  <a:tcPr/>
                </a:tc>
                <a:tc>
                  <a:txBody>
                    <a:bodyPr/>
                    <a:lstStyle/>
                    <a:p>
                      <a:pPr algn="ctr"/>
                      <a:r>
                        <a:rPr lang="en-US" sz="1100" dirty="0"/>
                        <a:t>99.9%</a:t>
                      </a:r>
                    </a:p>
                  </a:txBody>
                  <a:tcPr/>
                </a:tc>
                <a:extLst>
                  <a:ext uri="{0D108BD9-81ED-4DB2-BD59-A6C34878D82A}">
                    <a16:rowId xmlns:a16="http://schemas.microsoft.com/office/drawing/2014/main" val="787752343"/>
                  </a:ext>
                </a:extLst>
              </a:tr>
              <a:tr h="258183">
                <a:tc>
                  <a:txBody>
                    <a:bodyPr/>
                    <a:lstStyle/>
                    <a:p>
                      <a:pPr algn="ctr"/>
                      <a:r>
                        <a:rPr lang="en-US" sz="1100" dirty="0"/>
                        <a:t>40</a:t>
                      </a:r>
                    </a:p>
                  </a:txBody>
                  <a:tcPr/>
                </a:tc>
                <a:tc>
                  <a:txBody>
                    <a:bodyPr/>
                    <a:lstStyle/>
                    <a:p>
                      <a:pPr algn="ctr"/>
                      <a:r>
                        <a:rPr lang="en-US" sz="1100" dirty="0"/>
                        <a:t>1 / 10000</a:t>
                      </a:r>
                    </a:p>
                  </a:txBody>
                  <a:tcPr/>
                </a:tc>
                <a:tc>
                  <a:txBody>
                    <a:bodyPr/>
                    <a:lstStyle/>
                    <a:p>
                      <a:pPr algn="ctr"/>
                      <a:r>
                        <a:rPr lang="en-US" sz="1100" dirty="0"/>
                        <a:t>99.99%</a:t>
                      </a:r>
                    </a:p>
                  </a:txBody>
                  <a:tcPr/>
                </a:tc>
                <a:extLst>
                  <a:ext uri="{0D108BD9-81ED-4DB2-BD59-A6C34878D82A}">
                    <a16:rowId xmlns:a16="http://schemas.microsoft.com/office/drawing/2014/main" val="4253947797"/>
                  </a:ext>
                </a:extLst>
              </a:tr>
              <a:tr h="258183">
                <a:tc>
                  <a:txBody>
                    <a:bodyPr/>
                    <a:lstStyle/>
                    <a:p>
                      <a:pPr algn="ctr"/>
                      <a:r>
                        <a:rPr lang="en-US" sz="1100" dirty="0"/>
                        <a:t>50</a:t>
                      </a:r>
                    </a:p>
                  </a:txBody>
                  <a:tcPr/>
                </a:tc>
                <a:tc>
                  <a:txBody>
                    <a:bodyPr/>
                    <a:lstStyle/>
                    <a:p>
                      <a:pPr algn="ctr"/>
                      <a:r>
                        <a:rPr lang="en-US" sz="1100" dirty="0"/>
                        <a:t>1 / 100000</a:t>
                      </a:r>
                    </a:p>
                  </a:txBody>
                  <a:tcPr/>
                </a:tc>
                <a:tc>
                  <a:txBody>
                    <a:bodyPr/>
                    <a:lstStyle/>
                    <a:p>
                      <a:pPr algn="ctr"/>
                      <a:r>
                        <a:rPr lang="en-US" sz="1100" dirty="0"/>
                        <a:t>99.999%</a:t>
                      </a:r>
                    </a:p>
                  </a:txBody>
                  <a:tcPr/>
                </a:tc>
                <a:extLst>
                  <a:ext uri="{0D108BD9-81ED-4DB2-BD59-A6C34878D82A}">
                    <a16:rowId xmlns:a16="http://schemas.microsoft.com/office/drawing/2014/main" val="71452089"/>
                  </a:ext>
                </a:extLst>
              </a:tr>
              <a:tr h="258183">
                <a:tc>
                  <a:txBody>
                    <a:bodyPr/>
                    <a:lstStyle/>
                    <a:p>
                      <a:pPr algn="ctr"/>
                      <a:r>
                        <a:rPr lang="en-US" sz="1100" dirty="0"/>
                        <a:t>60</a:t>
                      </a:r>
                    </a:p>
                  </a:txBody>
                  <a:tcPr/>
                </a:tc>
                <a:tc>
                  <a:txBody>
                    <a:bodyPr/>
                    <a:lstStyle/>
                    <a:p>
                      <a:pPr algn="ctr"/>
                      <a:r>
                        <a:rPr lang="en-US" sz="1100" dirty="0"/>
                        <a:t>1 / 1000000</a:t>
                      </a:r>
                    </a:p>
                  </a:txBody>
                  <a:tcPr/>
                </a:tc>
                <a:tc>
                  <a:txBody>
                    <a:bodyPr/>
                    <a:lstStyle/>
                    <a:p>
                      <a:pPr algn="ctr"/>
                      <a:r>
                        <a:rPr lang="en-US" sz="1100" dirty="0"/>
                        <a:t>99.9999%</a:t>
                      </a:r>
                    </a:p>
                  </a:txBody>
                  <a:tcPr/>
                </a:tc>
                <a:extLst>
                  <a:ext uri="{0D108BD9-81ED-4DB2-BD59-A6C34878D82A}">
                    <a16:rowId xmlns:a16="http://schemas.microsoft.com/office/drawing/2014/main" val="2499337275"/>
                  </a:ext>
                </a:extLst>
              </a:tr>
            </a:tbl>
          </a:graphicData>
        </a:graphic>
      </p:graphicFrame>
    </p:spTree>
    <p:extLst>
      <p:ext uri="{BB962C8B-B14F-4D97-AF65-F5344CB8AC3E}">
        <p14:creationId xmlns:p14="http://schemas.microsoft.com/office/powerpoint/2010/main" val="3386146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DB2403-0D21-4EB2-97F9-8491576C5161}"/>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 name="Slide Number Placeholder 2">
            <a:extLst>
              <a:ext uri="{FF2B5EF4-FFF2-40B4-BE49-F238E27FC236}">
                <a16:creationId xmlns:a16="http://schemas.microsoft.com/office/drawing/2014/main" id="{F3CFBF6F-250B-4093-9F1E-95B6D4FCCCB9}"/>
              </a:ext>
            </a:extLst>
          </p:cNvPr>
          <p:cNvSpPr>
            <a:spLocks noGrp="1"/>
          </p:cNvSpPr>
          <p:nvPr>
            <p:ph type="sldNum" sz="quarter" idx="19"/>
          </p:nvPr>
        </p:nvSpPr>
        <p:spPr/>
        <p:txBody>
          <a:bodyPr/>
          <a:lstStyle/>
          <a:p>
            <a:fld id="{B6238B5B-F19C-E947-A0BC-87BD7983F871}" type="slidenum">
              <a:rPr lang="en-US" smtClean="0"/>
              <a:pPr/>
              <a:t>46</a:t>
            </a:fld>
            <a:endParaRPr lang="en-US" dirty="0"/>
          </a:p>
        </p:txBody>
      </p:sp>
      <p:sp>
        <p:nvSpPr>
          <p:cNvPr id="4" name="Text Placeholder 3">
            <a:extLst>
              <a:ext uri="{FF2B5EF4-FFF2-40B4-BE49-F238E27FC236}">
                <a16:creationId xmlns:a16="http://schemas.microsoft.com/office/drawing/2014/main" id="{55D87D86-FD13-44FD-BC38-9AD85E5ADB20}"/>
              </a:ext>
            </a:extLst>
          </p:cNvPr>
          <p:cNvSpPr>
            <a:spLocks noGrp="1"/>
          </p:cNvSpPr>
          <p:nvPr>
            <p:ph type="body" sz="quarter" idx="20"/>
          </p:nvPr>
        </p:nvSpPr>
        <p:spPr>
          <a:xfrm>
            <a:off x="640079" y="2651760"/>
            <a:ext cx="7772400" cy="221599"/>
          </a:xfrm>
        </p:spPr>
        <p:txBody>
          <a:bodyPr/>
          <a:lstStyle/>
          <a:p>
            <a:r>
              <a:rPr lang="en-US" dirty="0"/>
              <a:t>Bioinformatics Review: Computing</a:t>
            </a:r>
          </a:p>
        </p:txBody>
      </p:sp>
    </p:spTree>
    <p:extLst>
      <p:ext uri="{BB962C8B-B14F-4D97-AF65-F5344CB8AC3E}">
        <p14:creationId xmlns:p14="http://schemas.microsoft.com/office/powerpoint/2010/main" val="14002500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266950" y="756357"/>
            <a:ext cx="4623435" cy="4310943"/>
          </a:xfrm>
          <a:prstGeom prst="ellipse">
            <a:avLst/>
          </a:prstGeom>
        </p:spPr>
      </p:pic>
      <p:sp>
        <p:nvSpPr>
          <p:cNvPr id="2" name="Title 1"/>
          <p:cNvSpPr>
            <a:spLocks noGrp="1"/>
          </p:cNvSpPr>
          <p:nvPr>
            <p:ph type="title"/>
          </p:nvPr>
        </p:nvSpPr>
        <p:spPr/>
        <p:txBody>
          <a:bodyPr/>
          <a:lstStyle/>
          <a:p>
            <a:r>
              <a:rPr lang="en-US" b="1" dirty="0"/>
              <a:t>Unix in 60 Seconds</a:t>
            </a:r>
          </a:p>
        </p:txBody>
      </p:sp>
      <p:pic>
        <p:nvPicPr>
          <p:cNvPr id="7" name="Picture 6"/>
          <p:cNvPicPr>
            <a:picLocks noChangeAspect="1"/>
          </p:cNvPicPr>
          <p:nvPr/>
        </p:nvPicPr>
        <p:blipFill>
          <a:blip r:embed="rId3"/>
          <a:stretch>
            <a:fillRect/>
          </a:stretch>
        </p:blipFill>
        <p:spPr>
          <a:xfrm>
            <a:off x="3071813" y="1419225"/>
            <a:ext cx="3019425" cy="3019425"/>
          </a:xfrm>
          <a:prstGeom prst="ellipse">
            <a:avLst/>
          </a:prstGeom>
        </p:spPr>
      </p:pic>
      <p:sp>
        <p:nvSpPr>
          <p:cNvPr id="10" name="TextBox 9"/>
          <p:cNvSpPr txBox="1"/>
          <p:nvPr/>
        </p:nvSpPr>
        <p:spPr>
          <a:xfrm>
            <a:off x="3819525" y="956779"/>
            <a:ext cx="1745029" cy="369332"/>
          </a:xfrm>
          <a:prstGeom prst="rect">
            <a:avLst/>
          </a:prstGeom>
          <a:noFill/>
        </p:spPr>
        <p:txBody>
          <a:bodyPr wrap="none" rtlCol="0">
            <a:spAutoFit/>
          </a:bodyPr>
          <a:lstStyle/>
          <a:p>
            <a:r>
              <a:rPr lang="en-US" sz="1800" b="1" dirty="0">
                <a:solidFill>
                  <a:srgbClr val="FFFFFF"/>
                </a:solidFill>
              </a:rPr>
              <a:t>(GUI) Wrapper</a:t>
            </a:r>
          </a:p>
        </p:txBody>
      </p:sp>
      <p:pic>
        <p:nvPicPr>
          <p:cNvPr id="11" name="Picture 10"/>
          <p:cNvPicPr>
            <a:picLocks noChangeAspect="1"/>
          </p:cNvPicPr>
          <p:nvPr/>
        </p:nvPicPr>
        <p:blipFill rotWithShape="1">
          <a:blip r:embed="rId4"/>
          <a:srcRect l="3871" t="3299" r="4033" b="6092"/>
          <a:stretch/>
        </p:blipFill>
        <p:spPr>
          <a:xfrm>
            <a:off x="4067175" y="3794521"/>
            <a:ext cx="1030245" cy="644129"/>
          </a:xfrm>
          <a:prstGeom prst="rect">
            <a:avLst/>
          </a:prstGeom>
        </p:spPr>
      </p:pic>
      <p:sp>
        <p:nvSpPr>
          <p:cNvPr id="9" name="Slide Number Placeholder 2">
            <a:extLst>
              <a:ext uri="{FF2B5EF4-FFF2-40B4-BE49-F238E27FC236}">
                <a16:creationId xmlns:a16="http://schemas.microsoft.com/office/drawing/2014/main" id="{FF4277E6-E090-4592-BB49-58BEB90A3ADA}"/>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47</a:t>
            </a:fld>
            <a:endParaRPr lang="en-US" dirty="0"/>
          </a:p>
        </p:txBody>
      </p:sp>
    </p:spTree>
    <p:extLst>
      <p:ext uri="{BB962C8B-B14F-4D97-AF65-F5344CB8AC3E}">
        <p14:creationId xmlns:p14="http://schemas.microsoft.com/office/powerpoint/2010/main" val="3636376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Unix in 60 Seconds</a:t>
            </a:r>
          </a:p>
        </p:txBody>
      </p:sp>
      <p:grpSp>
        <p:nvGrpSpPr>
          <p:cNvPr id="26" name="Group 25">
            <a:extLst>
              <a:ext uri="{FF2B5EF4-FFF2-40B4-BE49-F238E27FC236}">
                <a16:creationId xmlns:a16="http://schemas.microsoft.com/office/drawing/2014/main" id="{8223E4B7-3904-4105-8B0C-E9CB9C2A29BE}"/>
              </a:ext>
            </a:extLst>
          </p:cNvPr>
          <p:cNvGrpSpPr/>
          <p:nvPr/>
        </p:nvGrpSpPr>
        <p:grpSpPr>
          <a:xfrm>
            <a:off x="1933575" y="987251"/>
            <a:ext cx="5688602" cy="3585336"/>
            <a:chOff x="1933575" y="987251"/>
            <a:chExt cx="6430870" cy="4053162"/>
          </a:xfrm>
        </p:grpSpPr>
        <p:sp>
          <p:nvSpPr>
            <p:cNvPr id="7" name="TextBox 6"/>
            <p:cNvSpPr txBox="1"/>
            <p:nvPr/>
          </p:nvSpPr>
          <p:spPr>
            <a:xfrm>
              <a:off x="1933575" y="987251"/>
              <a:ext cx="5756770" cy="347937"/>
            </a:xfrm>
            <a:prstGeom prst="rect">
              <a:avLst/>
            </a:prstGeom>
            <a:noFill/>
          </p:spPr>
          <p:txBody>
            <a:bodyPr wrap="square" rtlCol="0">
              <a:spAutoFit/>
            </a:bodyPr>
            <a:lstStyle/>
            <a:p>
              <a:r>
                <a:rPr lang="en-US" sz="1400" b="1" dirty="0"/>
                <a:t>command~$</a:t>
              </a:r>
              <a:r>
                <a:rPr lang="en-US" sz="1400" dirty="0"/>
                <a:t>  </a:t>
              </a:r>
              <a:r>
                <a:rPr lang="en-US" sz="1400" dirty="0" err="1"/>
                <a:t>DoTheThing</a:t>
              </a:r>
              <a:r>
                <a:rPr lang="en-US" sz="1400" dirty="0"/>
                <a:t> –f </a:t>
              </a:r>
              <a:r>
                <a:rPr lang="en-US" sz="1400" dirty="0" err="1"/>
                <a:t>WithTheFile</a:t>
              </a:r>
              <a:r>
                <a:rPr lang="en-US" sz="1400" dirty="0"/>
                <a:t> –o </a:t>
              </a:r>
              <a:r>
                <a:rPr lang="en-US" sz="1400" dirty="0" err="1"/>
                <a:t>ThisWay</a:t>
              </a:r>
              <a:endParaRPr lang="en-US" sz="1400" dirty="0"/>
            </a:p>
          </p:txBody>
        </p:sp>
        <p:cxnSp>
          <p:nvCxnSpPr>
            <p:cNvPr id="9" name="Straight Arrow Connector 8"/>
            <p:cNvCxnSpPr>
              <a:cxnSpLocks/>
            </p:cNvCxnSpPr>
            <p:nvPr/>
          </p:nvCxnSpPr>
          <p:spPr>
            <a:xfrm>
              <a:off x="4495800" y="1304925"/>
              <a:ext cx="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202481" y="1492076"/>
              <a:ext cx="697627" cy="347937"/>
            </a:xfrm>
            <a:prstGeom prst="rect">
              <a:avLst/>
            </a:prstGeom>
            <a:noFill/>
          </p:spPr>
          <p:txBody>
            <a:bodyPr wrap="square" rtlCol="0">
              <a:spAutoFit/>
            </a:bodyPr>
            <a:lstStyle/>
            <a:p>
              <a:r>
                <a:rPr lang="en-US" sz="1400" dirty="0"/>
                <a:t>Shell</a:t>
              </a:r>
            </a:p>
          </p:txBody>
        </p:sp>
        <p:cxnSp>
          <p:nvCxnSpPr>
            <p:cNvPr id="13" name="Straight Arrow Connector 12"/>
            <p:cNvCxnSpPr>
              <a:cxnSpLocks/>
            </p:cNvCxnSpPr>
            <p:nvPr/>
          </p:nvCxnSpPr>
          <p:spPr>
            <a:xfrm>
              <a:off x="4789119" y="1685404"/>
              <a:ext cx="38856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177689" y="1507778"/>
              <a:ext cx="851515" cy="347937"/>
            </a:xfrm>
            <a:prstGeom prst="rect">
              <a:avLst/>
            </a:prstGeom>
            <a:noFill/>
          </p:spPr>
          <p:txBody>
            <a:bodyPr wrap="square" rtlCol="0">
              <a:spAutoFit/>
            </a:bodyPr>
            <a:lstStyle/>
            <a:p>
              <a:r>
                <a:rPr lang="en-US" sz="1400" dirty="0"/>
                <a:t>Kernel</a:t>
              </a:r>
            </a:p>
          </p:txBody>
        </p:sp>
        <p:cxnSp>
          <p:nvCxnSpPr>
            <p:cNvPr id="16" name="Straight Arrow Connector 15"/>
            <p:cNvCxnSpPr>
              <a:cxnSpLocks/>
            </p:cNvCxnSpPr>
            <p:nvPr/>
          </p:nvCxnSpPr>
          <p:spPr>
            <a:xfrm>
              <a:off x="5583473" y="1841674"/>
              <a:ext cx="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495800" y="2035001"/>
              <a:ext cx="2287806" cy="347937"/>
            </a:xfrm>
            <a:prstGeom prst="rect">
              <a:avLst/>
            </a:prstGeom>
            <a:noFill/>
          </p:spPr>
          <p:txBody>
            <a:bodyPr wrap="square" rtlCol="0">
              <a:spAutoFit/>
            </a:bodyPr>
            <a:lstStyle/>
            <a:p>
              <a:r>
                <a:rPr lang="en-US" sz="1400" dirty="0"/>
                <a:t>Do I know the thing?</a:t>
              </a:r>
            </a:p>
          </p:txBody>
        </p:sp>
        <p:cxnSp>
          <p:nvCxnSpPr>
            <p:cNvPr id="18" name="Straight Arrow Connector 17"/>
            <p:cNvCxnSpPr>
              <a:cxnSpLocks/>
            </p:cNvCxnSpPr>
            <p:nvPr/>
          </p:nvCxnSpPr>
          <p:spPr>
            <a:xfrm>
              <a:off x="4741495" y="2330276"/>
              <a:ext cx="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rotWithShape="1">
            <a:blip r:embed="rId2"/>
            <a:srcRect l="35492" r="20955"/>
            <a:stretch/>
          </p:blipFill>
          <p:spPr>
            <a:xfrm>
              <a:off x="5977709" y="2635273"/>
              <a:ext cx="565967" cy="929147"/>
            </a:xfrm>
            <a:prstGeom prst="rect">
              <a:avLst/>
            </a:prstGeom>
          </p:spPr>
        </p:pic>
        <p:cxnSp>
          <p:nvCxnSpPr>
            <p:cNvPr id="21" name="Straight Arrow Connector 20"/>
            <p:cNvCxnSpPr>
              <a:cxnSpLocks/>
            </p:cNvCxnSpPr>
            <p:nvPr/>
          </p:nvCxnSpPr>
          <p:spPr>
            <a:xfrm>
              <a:off x="6206309" y="2330276"/>
              <a:ext cx="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814021" y="2874429"/>
              <a:ext cx="1550424" cy="452318"/>
            </a:xfrm>
            <a:prstGeom prst="rect">
              <a:avLst/>
            </a:prstGeom>
            <a:noFill/>
          </p:spPr>
          <p:txBody>
            <a:bodyPr wrap="square" rtlCol="0">
              <a:spAutoFit/>
            </a:bodyPr>
            <a:lstStyle/>
            <a:p>
              <a:r>
                <a:rPr lang="en-US" sz="2000" b="1" dirty="0"/>
                <a:t>ERROR!</a:t>
              </a:r>
            </a:p>
          </p:txBody>
        </p:sp>
        <p:pic>
          <p:nvPicPr>
            <p:cNvPr id="23" name="Picture 22"/>
            <p:cNvPicPr>
              <a:picLocks noChangeAspect="1"/>
            </p:cNvPicPr>
            <p:nvPr/>
          </p:nvPicPr>
          <p:blipFill>
            <a:blip r:embed="rId3"/>
            <a:stretch>
              <a:fillRect/>
            </a:stretch>
          </p:blipFill>
          <p:spPr>
            <a:xfrm>
              <a:off x="4272449" y="2635274"/>
              <a:ext cx="938091" cy="816224"/>
            </a:xfrm>
            <a:prstGeom prst="rect">
              <a:avLst/>
            </a:prstGeom>
          </p:spPr>
        </p:pic>
        <p:cxnSp>
          <p:nvCxnSpPr>
            <p:cNvPr id="24" name="Straight Arrow Connector 23"/>
            <p:cNvCxnSpPr>
              <a:cxnSpLocks/>
            </p:cNvCxnSpPr>
            <p:nvPr/>
          </p:nvCxnSpPr>
          <p:spPr>
            <a:xfrm>
              <a:off x="6579806" y="3150653"/>
              <a:ext cx="25326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cxnSpLocks/>
            </p:cNvCxnSpPr>
            <p:nvPr/>
          </p:nvCxnSpPr>
          <p:spPr>
            <a:xfrm>
              <a:off x="4741495" y="3510619"/>
              <a:ext cx="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2524648" y="3709364"/>
              <a:ext cx="4942379" cy="347937"/>
            </a:xfrm>
            <a:prstGeom prst="rect">
              <a:avLst/>
            </a:prstGeom>
            <a:noFill/>
          </p:spPr>
          <p:txBody>
            <a:bodyPr wrap="square" rtlCol="0">
              <a:spAutoFit/>
            </a:bodyPr>
            <a:lstStyle/>
            <a:p>
              <a:r>
                <a:rPr lang="en-US" sz="1400" dirty="0"/>
                <a:t>Does the user have privileges to do the thing? </a:t>
              </a:r>
            </a:p>
          </p:txBody>
        </p:sp>
        <p:cxnSp>
          <p:nvCxnSpPr>
            <p:cNvPr id="29" name="Straight Arrow Connector 28"/>
            <p:cNvCxnSpPr>
              <a:cxnSpLocks/>
            </p:cNvCxnSpPr>
            <p:nvPr/>
          </p:nvCxnSpPr>
          <p:spPr>
            <a:xfrm>
              <a:off x="4741495" y="4029075"/>
              <a:ext cx="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4448176" y="4216226"/>
              <a:ext cx="625171" cy="347937"/>
            </a:xfrm>
            <a:prstGeom prst="rect">
              <a:avLst/>
            </a:prstGeom>
            <a:noFill/>
          </p:spPr>
          <p:txBody>
            <a:bodyPr wrap="square" rtlCol="0">
              <a:spAutoFit/>
            </a:bodyPr>
            <a:lstStyle/>
            <a:p>
              <a:r>
                <a:rPr lang="en-US" sz="1400" dirty="0"/>
                <a:t>Yes!</a:t>
              </a:r>
            </a:p>
          </p:txBody>
        </p:sp>
        <p:cxnSp>
          <p:nvCxnSpPr>
            <p:cNvPr id="31" name="Straight Arrow Connector 30"/>
            <p:cNvCxnSpPr>
              <a:cxnSpLocks/>
            </p:cNvCxnSpPr>
            <p:nvPr/>
          </p:nvCxnSpPr>
          <p:spPr>
            <a:xfrm>
              <a:off x="6294057" y="4029075"/>
              <a:ext cx="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6000738" y="4216226"/>
              <a:ext cx="543739" cy="347937"/>
            </a:xfrm>
            <a:prstGeom prst="rect">
              <a:avLst/>
            </a:prstGeom>
            <a:noFill/>
          </p:spPr>
          <p:txBody>
            <a:bodyPr wrap="square" rtlCol="0">
              <a:spAutoFit/>
            </a:bodyPr>
            <a:lstStyle/>
            <a:p>
              <a:r>
                <a:rPr lang="en-US" sz="1400" dirty="0"/>
                <a:t>No!</a:t>
              </a:r>
            </a:p>
          </p:txBody>
        </p:sp>
        <p:cxnSp>
          <p:nvCxnSpPr>
            <p:cNvPr id="34" name="Curved Connector 33"/>
            <p:cNvCxnSpPr>
              <a:stCxn id="32" idx="3"/>
              <a:endCxn id="22" idx="2"/>
            </p:cNvCxnSpPr>
            <p:nvPr/>
          </p:nvCxnSpPr>
          <p:spPr>
            <a:xfrm flipV="1">
              <a:off x="6544476" y="3326747"/>
              <a:ext cx="1044757" cy="1063448"/>
            </a:xfrm>
            <a:prstGeom prst="curved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cxnSpLocks/>
            </p:cNvCxnSpPr>
            <p:nvPr/>
          </p:nvCxnSpPr>
          <p:spPr>
            <a:xfrm>
              <a:off x="4686154" y="4505325"/>
              <a:ext cx="0" cy="266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2586187" y="4692476"/>
              <a:ext cx="4916731" cy="347937"/>
            </a:xfrm>
            <a:prstGeom prst="rect">
              <a:avLst/>
            </a:prstGeom>
            <a:noFill/>
          </p:spPr>
          <p:txBody>
            <a:bodyPr wrap="square" rtlCol="0">
              <a:spAutoFit/>
            </a:bodyPr>
            <a:lstStyle/>
            <a:p>
              <a:r>
                <a:rPr lang="en-US" sz="1400" b="1" dirty="0"/>
                <a:t>Kernel does the thing this way with the file.</a:t>
              </a:r>
            </a:p>
          </p:txBody>
        </p:sp>
      </p:grpSp>
      <p:sp>
        <p:nvSpPr>
          <p:cNvPr id="37" name="Slide Number Placeholder 2">
            <a:extLst>
              <a:ext uri="{FF2B5EF4-FFF2-40B4-BE49-F238E27FC236}">
                <a16:creationId xmlns:a16="http://schemas.microsoft.com/office/drawing/2014/main" id="{940E1962-A83C-49AC-984C-C18FE2701AED}"/>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48</a:t>
            </a:fld>
            <a:endParaRPr lang="en-US" dirty="0"/>
          </a:p>
        </p:txBody>
      </p:sp>
    </p:spTree>
    <p:extLst>
      <p:ext uri="{BB962C8B-B14F-4D97-AF65-F5344CB8AC3E}">
        <p14:creationId xmlns:p14="http://schemas.microsoft.com/office/powerpoint/2010/main" val="1353355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sz="half" idx="2"/>
          </p:nvPr>
        </p:nvSpPr>
        <p:spPr>
          <a:xfrm>
            <a:off x="2312695" y="868877"/>
            <a:ext cx="3030141" cy="3925192"/>
          </a:xfrm>
        </p:spPr>
        <p:txBody>
          <a:bodyPr>
            <a:noAutofit/>
          </a:bodyPr>
          <a:lstStyle/>
          <a:p>
            <a:r>
              <a:rPr lang="en-US" sz="1050" b="1" dirty="0"/>
              <a:t>Where am I?</a:t>
            </a:r>
          </a:p>
          <a:p>
            <a:r>
              <a:rPr lang="en-US" sz="1050" b="1" dirty="0"/>
              <a:t>Change directory</a:t>
            </a:r>
          </a:p>
          <a:p>
            <a:r>
              <a:rPr lang="en-US" sz="1050" b="1" dirty="0"/>
              <a:t>Move up one level</a:t>
            </a:r>
          </a:p>
          <a:p>
            <a:r>
              <a:rPr lang="en-US" sz="1050" b="1" dirty="0"/>
              <a:t>Look at a file</a:t>
            </a:r>
          </a:p>
          <a:p>
            <a:r>
              <a:rPr lang="en-US" sz="1050" b="1" dirty="0"/>
              <a:t>Copy a file</a:t>
            </a:r>
          </a:p>
          <a:p>
            <a:r>
              <a:rPr lang="en-US" sz="1050" b="1" dirty="0"/>
              <a:t>Delete a file</a:t>
            </a:r>
          </a:p>
          <a:p>
            <a:r>
              <a:rPr lang="en-US" sz="1050" b="1" dirty="0"/>
              <a:t>Delete a directory</a:t>
            </a:r>
          </a:p>
          <a:p>
            <a:r>
              <a:rPr lang="en-US" sz="1050" b="1" dirty="0"/>
              <a:t>Secure copy</a:t>
            </a:r>
          </a:p>
          <a:p>
            <a:r>
              <a:rPr lang="en-US" sz="1050" b="1" dirty="0"/>
              <a:t>Compress a file</a:t>
            </a:r>
          </a:p>
          <a:p>
            <a:r>
              <a:rPr lang="en-US" sz="1050" b="1" dirty="0"/>
              <a:t>Uncompress file</a:t>
            </a:r>
          </a:p>
          <a:p>
            <a:r>
              <a:rPr lang="en-US" sz="1050" b="1" dirty="0"/>
              <a:t>Uncompress a file</a:t>
            </a:r>
          </a:p>
          <a:p>
            <a:r>
              <a:rPr lang="en-US" sz="1050" b="1" dirty="0"/>
              <a:t>Make a new folder</a:t>
            </a:r>
          </a:p>
          <a:p>
            <a:r>
              <a:rPr lang="en-US" sz="1050" b="1" dirty="0"/>
              <a:t>Current directory</a:t>
            </a:r>
          </a:p>
          <a:p>
            <a:r>
              <a:rPr lang="en-US" sz="1050" b="1" dirty="0"/>
              <a:t>Home directory</a:t>
            </a:r>
          </a:p>
          <a:p>
            <a:r>
              <a:rPr lang="en-US" sz="1050" b="1" dirty="0"/>
              <a:t>List all files in folder</a:t>
            </a:r>
          </a:p>
          <a:p>
            <a:r>
              <a:rPr lang="en-US" sz="1050" b="1" dirty="0"/>
              <a:t>Count lines in a file</a:t>
            </a:r>
          </a:p>
        </p:txBody>
      </p:sp>
      <p:sp>
        <p:nvSpPr>
          <p:cNvPr id="11" name="Content Placeholder 10"/>
          <p:cNvSpPr>
            <a:spLocks noGrp="1"/>
          </p:cNvSpPr>
          <p:nvPr>
            <p:ph sz="quarter" idx="4"/>
          </p:nvPr>
        </p:nvSpPr>
        <p:spPr>
          <a:xfrm>
            <a:off x="3997263" y="868877"/>
            <a:ext cx="3030142" cy="3976473"/>
          </a:xfrm>
        </p:spPr>
        <p:txBody>
          <a:bodyPr/>
          <a:lstStyle/>
          <a:p>
            <a:r>
              <a:rPr lang="en-US" sz="1050" dirty="0" err="1">
                <a:latin typeface="Source Code Pro"/>
                <a:cs typeface="Source Code Pro"/>
              </a:rPr>
              <a:t>pwd</a:t>
            </a:r>
            <a:endParaRPr lang="en-US" sz="1050" dirty="0">
              <a:latin typeface="Source Code Pro"/>
              <a:cs typeface="Source Code Pro"/>
            </a:endParaRPr>
          </a:p>
          <a:p>
            <a:r>
              <a:rPr lang="en-US" sz="1050" dirty="0" err="1">
                <a:latin typeface="Source Code Pro"/>
                <a:cs typeface="Source Code Pro"/>
              </a:rPr>
              <a:t>cd</a:t>
            </a:r>
            <a:r>
              <a:rPr lang="en-US" sz="1050" dirty="0">
                <a:latin typeface="Source Code Pro"/>
                <a:cs typeface="Source Code Pro"/>
              </a:rPr>
              <a:t>       </a:t>
            </a:r>
            <a:r>
              <a:rPr lang="en-US" sz="1050" dirty="0" err="1">
                <a:latin typeface="Source Code Pro"/>
                <a:cs typeface="Source Code Pro"/>
              </a:rPr>
              <a:t>cd</a:t>
            </a:r>
            <a:r>
              <a:rPr lang="en-US" sz="1050" dirty="0">
                <a:latin typeface="Source Code Pro"/>
                <a:cs typeface="Source Code Pro"/>
              </a:rPr>
              <a:t> ~/data</a:t>
            </a:r>
          </a:p>
          <a:p>
            <a:r>
              <a:rPr lang="en-US" sz="1050" dirty="0" err="1">
                <a:latin typeface="Source Code Pro"/>
                <a:cs typeface="Source Code Pro"/>
              </a:rPr>
              <a:t>cd</a:t>
            </a:r>
            <a:r>
              <a:rPr lang="en-US" sz="1050" dirty="0">
                <a:latin typeface="Source Code Pro"/>
                <a:cs typeface="Source Code Pro"/>
              </a:rPr>
              <a:t> .. </a:t>
            </a:r>
          </a:p>
          <a:p>
            <a:r>
              <a:rPr lang="en-US" sz="1050" dirty="0">
                <a:latin typeface="Source Code Pro"/>
                <a:cs typeface="Source Code Pro"/>
              </a:rPr>
              <a:t>less -S </a:t>
            </a:r>
            <a:r>
              <a:rPr lang="en-US" sz="1050" dirty="0" err="1">
                <a:latin typeface="Source Code Pro"/>
                <a:cs typeface="Source Code Pro"/>
              </a:rPr>
              <a:t>fileName</a:t>
            </a:r>
            <a:endParaRPr lang="en-US" sz="1050" dirty="0">
              <a:latin typeface="Source Code Pro"/>
              <a:cs typeface="Source Code Pro"/>
            </a:endParaRPr>
          </a:p>
          <a:p>
            <a:r>
              <a:rPr lang="en-US" sz="1050" dirty="0">
                <a:latin typeface="Source Code Pro"/>
                <a:cs typeface="Source Code Pro"/>
              </a:rPr>
              <a:t>cp /data/file /</a:t>
            </a:r>
            <a:r>
              <a:rPr lang="en-US" sz="1050" dirty="0" err="1">
                <a:latin typeface="Source Code Pro"/>
                <a:cs typeface="Source Code Pro"/>
              </a:rPr>
              <a:t>otherDir</a:t>
            </a:r>
            <a:r>
              <a:rPr lang="en-US" sz="1050" dirty="0">
                <a:latin typeface="Source Code Pro"/>
                <a:cs typeface="Source Code Pro"/>
              </a:rPr>
              <a:t>/file</a:t>
            </a:r>
          </a:p>
          <a:p>
            <a:r>
              <a:rPr lang="en-US" sz="1050" dirty="0" err="1">
                <a:latin typeface="Source Code Pro"/>
                <a:cs typeface="Source Code Pro"/>
              </a:rPr>
              <a:t>rm</a:t>
            </a:r>
            <a:r>
              <a:rPr lang="en-US" sz="1050" dirty="0">
                <a:latin typeface="Source Code Pro"/>
                <a:cs typeface="Source Code Pro"/>
              </a:rPr>
              <a:t> file </a:t>
            </a:r>
          </a:p>
          <a:p>
            <a:r>
              <a:rPr lang="en-US" sz="1050" dirty="0" err="1">
                <a:latin typeface="Source Code Pro"/>
                <a:cs typeface="Source Code Pro"/>
              </a:rPr>
              <a:t>rmdir</a:t>
            </a:r>
            <a:r>
              <a:rPr lang="en-US" sz="1050" dirty="0">
                <a:latin typeface="Source Code Pro"/>
                <a:cs typeface="Source Code Pro"/>
              </a:rPr>
              <a:t> ~/</a:t>
            </a:r>
            <a:r>
              <a:rPr lang="en-US" sz="1050" dirty="0" err="1">
                <a:latin typeface="Source Code Pro"/>
                <a:cs typeface="Source Code Pro"/>
              </a:rPr>
              <a:t>dirName</a:t>
            </a:r>
            <a:r>
              <a:rPr lang="en-US" sz="1050" dirty="0">
                <a:latin typeface="Source Code Pro"/>
                <a:cs typeface="Source Code Pro"/>
              </a:rPr>
              <a:t>/</a:t>
            </a:r>
          </a:p>
          <a:p>
            <a:r>
              <a:rPr lang="en-US" sz="1050" dirty="0" err="1">
                <a:latin typeface="Source Code Pro"/>
                <a:cs typeface="Source Code Pro"/>
              </a:rPr>
              <a:t>scp</a:t>
            </a:r>
            <a:r>
              <a:rPr lang="en-US" sz="1050" dirty="0">
                <a:latin typeface="Source Code Pro"/>
                <a:cs typeface="Source Code Pro"/>
              </a:rPr>
              <a:t> user1@host1:file user@host2:file</a:t>
            </a:r>
          </a:p>
          <a:p>
            <a:r>
              <a:rPr lang="en-US" sz="1050" dirty="0" err="1">
                <a:latin typeface="Source Code Pro"/>
                <a:cs typeface="Source Code Pro"/>
              </a:rPr>
              <a:t>gzip</a:t>
            </a:r>
            <a:r>
              <a:rPr lang="en-US" sz="1050" dirty="0">
                <a:latin typeface="Source Code Pro"/>
                <a:cs typeface="Source Code Pro"/>
              </a:rPr>
              <a:t> -</a:t>
            </a:r>
            <a:r>
              <a:rPr lang="en-US" sz="1050" dirty="0" err="1">
                <a:latin typeface="Source Code Pro"/>
                <a:cs typeface="Source Code Pro"/>
              </a:rPr>
              <a:t>c</a:t>
            </a:r>
            <a:r>
              <a:rPr lang="en-US" sz="1050" dirty="0">
                <a:latin typeface="Source Code Pro"/>
                <a:cs typeface="Source Code Pro"/>
              </a:rPr>
              <a:t> file &gt; </a:t>
            </a:r>
            <a:r>
              <a:rPr lang="en-US" sz="1050" dirty="0" err="1">
                <a:latin typeface="Source Code Pro"/>
                <a:cs typeface="Source Code Pro"/>
              </a:rPr>
              <a:t>file.gz</a:t>
            </a:r>
            <a:endParaRPr lang="en-US" sz="1050" dirty="0">
              <a:latin typeface="Source Code Pro"/>
              <a:cs typeface="Source Code Pro"/>
            </a:endParaRPr>
          </a:p>
          <a:p>
            <a:r>
              <a:rPr lang="en-US" sz="1050" dirty="0" err="1">
                <a:latin typeface="Source Code Pro"/>
                <a:cs typeface="Source Code Pro"/>
              </a:rPr>
              <a:t>gzip</a:t>
            </a:r>
            <a:r>
              <a:rPr lang="en-US" sz="1050" dirty="0">
                <a:latin typeface="Source Code Pro"/>
                <a:cs typeface="Source Code Pro"/>
              </a:rPr>
              <a:t> -</a:t>
            </a:r>
            <a:r>
              <a:rPr lang="en-US" sz="1050" dirty="0" err="1">
                <a:latin typeface="Source Code Pro"/>
                <a:cs typeface="Source Code Pro"/>
              </a:rPr>
              <a:t>d</a:t>
            </a:r>
            <a:r>
              <a:rPr lang="en-US" sz="1050" dirty="0">
                <a:latin typeface="Source Code Pro"/>
                <a:cs typeface="Source Code Pro"/>
              </a:rPr>
              <a:t> -</a:t>
            </a:r>
            <a:r>
              <a:rPr lang="en-US" sz="1050" dirty="0" err="1">
                <a:latin typeface="Source Code Pro"/>
                <a:cs typeface="Source Code Pro"/>
              </a:rPr>
              <a:t>c</a:t>
            </a:r>
            <a:r>
              <a:rPr lang="en-US" sz="1050" dirty="0">
                <a:latin typeface="Source Code Pro"/>
                <a:cs typeface="Source Code Pro"/>
              </a:rPr>
              <a:t> </a:t>
            </a:r>
            <a:r>
              <a:rPr lang="en-US" sz="1050" dirty="0" err="1">
                <a:latin typeface="Source Code Pro"/>
                <a:cs typeface="Source Code Pro"/>
              </a:rPr>
              <a:t>file.gz</a:t>
            </a:r>
            <a:r>
              <a:rPr lang="en-US" sz="1050" dirty="0">
                <a:latin typeface="Source Code Pro"/>
                <a:cs typeface="Source Code Pro"/>
              </a:rPr>
              <a:t> &gt; file</a:t>
            </a:r>
          </a:p>
          <a:p>
            <a:r>
              <a:rPr lang="en-US" sz="1050" dirty="0" err="1">
                <a:latin typeface="Source Code Pro"/>
                <a:cs typeface="Source Code Pro"/>
              </a:rPr>
              <a:t>gunzip</a:t>
            </a:r>
            <a:r>
              <a:rPr lang="en-US" sz="1050" dirty="0">
                <a:latin typeface="Source Code Pro"/>
                <a:cs typeface="Source Code Pro"/>
              </a:rPr>
              <a:t> </a:t>
            </a:r>
            <a:r>
              <a:rPr lang="en-US" sz="1050" dirty="0" err="1">
                <a:latin typeface="Source Code Pro"/>
                <a:cs typeface="Source Code Pro"/>
              </a:rPr>
              <a:t>file.gz</a:t>
            </a:r>
            <a:r>
              <a:rPr lang="en-US" sz="1050" dirty="0">
                <a:latin typeface="Source Code Pro"/>
                <a:cs typeface="Source Code Pro"/>
              </a:rPr>
              <a:t> </a:t>
            </a:r>
          </a:p>
          <a:p>
            <a:r>
              <a:rPr lang="en-US" sz="1050" dirty="0" err="1">
                <a:latin typeface="Source Code Pro"/>
                <a:cs typeface="Source Code Pro"/>
              </a:rPr>
              <a:t>mkdir</a:t>
            </a:r>
            <a:r>
              <a:rPr lang="en-US" sz="1050" dirty="0">
                <a:latin typeface="Source Code Pro"/>
                <a:cs typeface="Source Code Pro"/>
              </a:rPr>
              <a:t> </a:t>
            </a:r>
            <a:r>
              <a:rPr lang="en-US" sz="1050" dirty="0" err="1">
                <a:latin typeface="Source Code Pro"/>
                <a:cs typeface="Source Code Pro"/>
              </a:rPr>
              <a:t>folderName</a:t>
            </a:r>
            <a:endParaRPr lang="en-US" sz="1050" dirty="0">
              <a:latin typeface="Source Code Pro"/>
              <a:cs typeface="Source Code Pro"/>
            </a:endParaRPr>
          </a:p>
          <a:p>
            <a:r>
              <a:rPr lang="en-US" sz="1050" dirty="0">
                <a:latin typeface="Source Code Pro"/>
                <a:cs typeface="Source Code Pro"/>
              </a:rPr>
              <a:t>     ./</a:t>
            </a:r>
          </a:p>
          <a:p>
            <a:r>
              <a:rPr lang="en-US" sz="1050" dirty="0">
                <a:latin typeface="Source Code Pro"/>
                <a:cs typeface="Source Code Pro"/>
              </a:rPr>
              <a:t>     ~/</a:t>
            </a:r>
          </a:p>
          <a:p>
            <a:r>
              <a:rPr lang="en-US" sz="1050" dirty="0" err="1">
                <a:latin typeface="Source Code Pro"/>
                <a:cs typeface="Source Code Pro"/>
              </a:rPr>
              <a:t>ls</a:t>
            </a:r>
            <a:r>
              <a:rPr lang="en-US" sz="1050" dirty="0">
                <a:latin typeface="Source Code Pro"/>
                <a:cs typeface="Source Code Pro"/>
              </a:rPr>
              <a:t> *</a:t>
            </a:r>
          </a:p>
          <a:p>
            <a:r>
              <a:rPr lang="en-US" sz="1050" dirty="0" err="1">
                <a:latin typeface="Source Code Pro"/>
                <a:cs typeface="Source Code Pro"/>
              </a:rPr>
              <a:t>wc</a:t>
            </a:r>
            <a:r>
              <a:rPr lang="en-US" sz="1050" dirty="0">
                <a:latin typeface="Source Code Pro"/>
                <a:cs typeface="Source Code Pro"/>
              </a:rPr>
              <a:t> </a:t>
            </a:r>
            <a:r>
              <a:rPr lang="en-US" sz="1050" dirty="0" err="1">
                <a:latin typeface="Source Code Pro"/>
                <a:cs typeface="Source Code Pro"/>
              </a:rPr>
              <a:t>fileX</a:t>
            </a:r>
            <a:endParaRPr lang="en-US" sz="1050" dirty="0">
              <a:latin typeface="Source Code Pro"/>
              <a:cs typeface="Source Code Pro"/>
            </a:endParaRPr>
          </a:p>
        </p:txBody>
      </p:sp>
      <p:sp>
        <p:nvSpPr>
          <p:cNvPr id="3" name="Title 2">
            <a:extLst>
              <a:ext uri="{FF2B5EF4-FFF2-40B4-BE49-F238E27FC236}">
                <a16:creationId xmlns:a16="http://schemas.microsoft.com/office/drawing/2014/main" id="{2FD9A666-D42D-40A5-BAF5-752E0B9BDA21}"/>
              </a:ext>
            </a:extLst>
          </p:cNvPr>
          <p:cNvSpPr>
            <a:spLocks noGrp="1"/>
          </p:cNvSpPr>
          <p:nvPr>
            <p:ph type="title"/>
          </p:nvPr>
        </p:nvSpPr>
        <p:spPr/>
        <p:txBody>
          <a:bodyPr/>
          <a:lstStyle/>
          <a:p>
            <a:r>
              <a:rPr lang="en-US" dirty="0"/>
              <a:t>Basic Unix Commands</a:t>
            </a:r>
          </a:p>
        </p:txBody>
      </p:sp>
      <p:sp>
        <p:nvSpPr>
          <p:cNvPr id="7" name="Slide Number Placeholder 2">
            <a:extLst>
              <a:ext uri="{FF2B5EF4-FFF2-40B4-BE49-F238E27FC236}">
                <a16:creationId xmlns:a16="http://schemas.microsoft.com/office/drawing/2014/main" id="{B511CFDE-89C6-4B78-8CBB-4ACD006DCC0C}"/>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49</a:t>
            </a:fld>
            <a:endParaRPr lang="en-US" dirty="0"/>
          </a:p>
        </p:txBody>
      </p:sp>
    </p:spTree>
    <p:extLst>
      <p:ext uri="{BB962C8B-B14F-4D97-AF65-F5344CB8AC3E}">
        <p14:creationId xmlns:p14="http://schemas.microsoft.com/office/powerpoint/2010/main" val="152809222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1B9763-62E5-46E7-9DDE-A3EF4000A88D}"/>
              </a:ext>
            </a:extLst>
          </p:cNvPr>
          <p:cNvSpPr>
            <a:spLocks noGrp="1"/>
          </p:cNvSpPr>
          <p:nvPr>
            <p:ph type="body" sz="quarter" idx="13"/>
          </p:nvPr>
        </p:nvSpPr>
        <p:spPr>
          <a:xfrm>
            <a:off x="1097280" y="1296448"/>
            <a:ext cx="6858000" cy="215444"/>
          </a:xfrm>
        </p:spPr>
        <p:txBody>
          <a:bodyPr/>
          <a:lstStyle/>
          <a:p>
            <a:r>
              <a:rPr lang="en-US" dirty="0"/>
              <a:t>I am affiliated with UCLA and Zymo Research</a:t>
            </a:r>
          </a:p>
        </p:txBody>
      </p:sp>
      <p:sp>
        <p:nvSpPr>
          <p:cNvPr id="3" name="Text Placeholder 2">
            <a:extLst>
              <a:ext uri="{FF2B5EF4-FFF2-40B4-BE49-F238E27FC236}">
                <a16:creationId xmlns:a16="http://schemas.microsoft.com/office/drawing/2014/main" id="{F9280E61-717A-4B3A-8380-C6C2A13A0DD0}"/>
              </a:ext>
            </a:extLst>
          </p:cNvPr>
          <p:cNvSpPr>
            <a:spLocks noGrp="1"/>
          </p:cNvSpPr>
          <p:nvPr>
            <p:ph type="body" sz="quarter" idx="15"/>
          </p:nvPr>
        </p:nvSpPr>
        <p:spPr>
          <a:xfrm>
            <a:off x="1097280" y="999313"/>
            <a:ext cx="6858000" cy="215444"/>
          </a:xfrm>
        </p:spPr>
        <p:txBody>
          <a:bodyPr/>
          <a:lstStyle/>
          <a:p>
            <a:r>
              <a:rPr lang="en-US" dirty="0"/>
              <a:t>Affiliations</a:t>
            </a:r>
          </a:p>
        </p:txBody>
      </p:sp>
      <p:sp>
        <p:nvSpPr>
          <p:cNvPr id="4" name="Date Placeholder 3">
            <a:extLst>
              <a:ext uri="{FF2B5EF4-FFF2-40B4-BE49-F238E27FC236}">
                <a16:creationId xmlns:a16="http://schemas.microsoft.com/office/drawing/2014/main" id="{87EA2AEE-D66D-4A04-BD1D-4647BC9C0CD7}"/>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2731E274-4350-4FE7-BB5F-2A23FB693ED0}"/>
              </a:ext>
            </a:extLst>
          </p:cNvPr>
          <p:cNvSpPr>
            <a:spLocks noGrp="1"/>
          </p:cNvSpPr>
          <p:nvPr>
            <p:ph type="sldNum" sz="quarter" idx="19"/>
          </p:nvPr>
        </p:nvSpPr>
        <p:spPr/>
        <p:txBody>
          <a:bodyPr/>
          <a:lstStyle/>
          <a:p>
            <a:fld id="{B6238B5B-F19C-E947-A0BC-87BD7983F871}" type="slidenum">
              <a:rPr lang="en-US" smtClean="0"/>
              <a:pPr/>
              <a:t>5</a:t>
            </a:fld>
            <a:endParaRPr lang="en-US" dirty="0"/>
          </a:p>
        </p:txBody>
      </p:sp>
      <p:sp>
        <p:nvSpPr>
          <p:cNvPr id="6" name="Title 5">
            <a:extLst>
              <a:ext uri="{FF2B5EF4-FFF2-40B4-BE49-F238E27FC236}">
                <a16:creationId xmlns:a16="http://schemas.microsoft.com/office/drawing/2014/main" id="{479D3124-746E-4CB8-8E3D-D05897194986}"/>
              </a:ext>
            </a:extLst>
          </p:cNvPr>
          <p:cNvSpPr>
            <a:spLocks noGrp="1"/>
          </p:cNvSpPr>
          <p:nvPr>
            <p:ph type="title"/>
          </p:nvPr>
        </p:nvSpPr>
        <p:spPr/>
        <p:txBody>
          <a:bodyPr/>
          <a:lstStyle/>
          <a:p>
            <a:r>
              <a:rPr lang="en-US" dirty="0"/>
              <a:t>Who Am I?</a:t>
            </a:r>
          </a:p>
        </p:txBody>
      </p:sp>
      <p:sp>
        <p:nvSpPr>
          <p:cNvPr id="7" name="Text Placeholder 6">
            <a:extLst>
              <a:ext uri="{FF2B5EF4-FFF2-40B4-BE49-F238E27FC236}">
                <a16:creationId xmlns:a16="http://schemas.microsoft.com/office/drawing/2014/main" id="{23D660D1-DEDB-46BA-B536-016F19725773}"/>
              </a:ext>
            </a:extLst>
          </p:cNvPr>
          <p:cNvSpPr>
            <a:spLocks noGrp="1"/>
          </p:cNvSpPr>
          <p:nvPr>
            <p:ph type="body" sz="quarter" idx="21"/>
          </p:nvPr>
        </p:nvSpPr>
        <p:spPr>
          <a:xfrm>
            <a:off x="1097281" y="1508678"/>
            <a:ext cx="6858000" cy="3176254"/>
          </a:xfrm>
        </p:spPr>
        <p:txBody>
          <a:bodyPr/>
          <a:lstStyle/>
          <a:p>
            <a:pPr algn="just"/>
            <a:r>
              <a:rPr lang="en-US" dirty="0"/>
              <a:t>I have an appointment of some kind in MCDB</a:t>
            </a:r>
          </a:p>
          <a:p>
            <a:pPr lvl="1" algn="just"/>
            <a:r>
              <a:rPr lang="en-US" dirty="0"/>
              <a:t>Exact nature of this appointment is currently in transition, ask if interested</a:t>
            </a:r>
          </a:p>
          <a:p>
            <a:pPr lvl="1" algn="just"/>
            <a:r>
              <a:rPr lang="en-US" dirty="0"/>
              <a:t>Primary role is teaching, the study of how to teach bioinformatics, and supporting the research of others with expertise in molecular and computational methods</a:t>
            </a:r>
          </a:p>
          <a:p>
            <a:pPr algn="just"/>
            <a:r>
              <a:rPr lang="en-US" dirty="0"/>
              <a:t>I am a scientist at Zymo Research on the Bioinformatics and Microbiome teams</a:t>
            </a:r>
          </a:p>
          <a:p>
            <a:pPr lvl="1" algn="just"/>
            <a:r>
              <a:rPr lang="en-US" u="sng" dirty="0"/>
              <a:t>This does create a conflict of interest in this course</a:t>
            </a:r>
            <a:r>
              <a:rPr lang="en-US" dirty="0"/>
              <a:t>: Zymo Research sells products for the application that is the topic of this class</a:t>
            </a:r>
          </a:p>
          <a:p>
            <a:pPr lvl="1" algn="just"/>
            <a:r>
              <a:rPr lang="en-US" dirty="0"/>
              <a:t>For this reason, I will try to avoid discussing specific product brands during lecture, with one exception:</a:t>
            </a:r>
          </a:p>
          <a:p>
            <a:pPr lvl="2" algn="just"/>
            <a:r>
              <a:rPr lang="en-US" dirty="0"/>
              <a:t>We will be using sequencing data from the </a:t>
            </a:r>
            <a:r>
              <a:rPr lang="en-US" dirty="0" err="1"/>
              <a:t>ZymoBIOMICS</a:t>
            </a:r>
            <a:r>
              <a:rPr lang="en-US" dirty="0"/>
              <a:t> mock microbial community</a:t>
            </a:r>
          </a:p>
          <a:p>
            <a:pPr lvl="1" algn="just"/>
            <a:r>
              <a:rPr lang="en-US" dirty="0"/>
              <a:t>I will discuss free open-source software provided by Zymo Research</a:t>
            </a:r>
          </a:p>
          <a:p>
            <a:pPr lvl="2" algn="just"/>
            <a:r>
              <a:rPr lang="en-US" dirty="0"/>
              <a:t>No financial interest, we provide it for the good of the field.</a:t>
            </a:r>
          </a:p>
        </p:txBody>
      </p:sp>
    </p:spTree>
    <p:extLst>
      <p:ext uri="{BB962C8B-B14F-4D97-AF65-F5344CB8AC3E}">
        <p14:creationId xmlns:p14="http://schemas.microsoft.com/office/powerpoint/2010/main" val="215569701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143000" y="57151"/>
            <a:ext cx="6858000" cy="594122"/>
          </a:xfrm>
        </p:spPr>
        <p:txBody>
          <a:bodyPr>
            <a:normAutofit/>
          </a:bodyPr>
          <a:lstStyle/>
          <a:p>
            <a:pPr eaLnBrk="1" hangingPunct="1"/>
            <a:r>
              <a:rPr lang="en-US" sz="2700" dirty="0">
                <a:latin typeface="Hoefler Text" charset="0"/>
              </a:rPr>
              <a:t>Intro to Hoffman2 &amp; Unix Command Line</a:t>
            </a:r>
          </a:p>
        </p:txBody>
      </p:sp>
      <p:sp>
        <p:nvSpPr>
          <p:cNvPr id="8" name="TextBox 7"/>
          <p:cNvSpPr txBox="1"/>
          <p:nvPr/>
        </p:nvSpPr>
        <p:spPr>
          <a:xfrm>
            <a:off x="1095376" y="628650"/>
            <a:ext cx="8666155" cy="150041"/>
          </a:xfrm>
          <a:prstGeom prst="rect">
            <a:avLst/>
          </a:prstGeom>
          <a:noFill/>
        </p:spPr>
        <p:txBody>
          <a:bodyPr wrap="none">
            <a:spAutoFit/>
          </a:bodyPr>
          <a:lstStyle/>
          <a:p>
            <a:pPr>
              <a:defRPr/>
            </a:pPr>
            <a:r>
              <a:rPr lang="en-US" sz="375" dirty="0">
                <a:solidFill>
                  <a:schemeClr val="bg1">
                    <a:lumMod val="75000"/>
                  </a:schemeClr>
                </a:solidFill>
              </a:rPr>
              <a:t>CGATACGATATGGTCATGACCAGGTAGGTATCGATGGTCATGACCAGGTAGGTATCGGATGGTCAT</a:t>
            </a:r>
            <a:r>
              <a:rPr lang="en-US" sz="375" dirty="0">
                <a:solidFill>
                  <a:schemeClr val="bg1"/>
                </a:solidFill>
              </a:rPr>
              <a:t>GACCAGGTAGG</a:t>
            </a:r>
            <a:r>
              <a:rPr lang="en-US" sz="375" dirty="0">
                <a:solidFill>
                  <a:schemeClr val="bg1">
                    <a:lumMod val="75000"/>
                  </a:schemeClr>
                </a:solidFill>
              </a:rPr>
              <a:t>TGGTAGGTATCGATGGTCATGACCAGGTAGGTATCGGATGGTCATGACTATGGTCATGACCAGGTAGGTATCGATGGTCATGACCAGGT</a:t>
            </a:r>
            <a:r>
              <a:rPr lang="en-US" sz="375" dirty="0">
                <a:solidFill>
                  <a:schemeClr val="bg1"/>
                </a:solidFill>
              </a:rPr>
              <a:t>AGGTATCGG</a:t>
            </a:r>
            <a:r>
              <a:rPr lang="en-US" sz="375" dirty="0">
                <a:solidFill>
                  <a:schemeClr val="bg1">
                    <a:lumMod val="75000"/>
                  </a:schemeClr>
                </a:solidFill>
              </a:rPr>
              <a:t>ATGGTCATGACCAGGTAGGTGGTAGGTATCGATGGTCATGACCAGGTAGGTATCGGATGGTCATGACT</a:t>
            </a:r>
            <a:r>
              <a:rPr lang="en-US" sz="375" dirty="0">
                <a:solidFill>
                  <a:schemeClr val="bg1"/>
                </a:solidFill>
              </a:rPr>
              <a:t>ATGGTCATGAC</a:t>
            </a:r>
          </a:p>
        </p:txBody>
      </p:sp>
      <p:sp>
        <p:nvSpPr>
          <p:cNvPr id="9" name="TextBox 8"/>
          <p:cNvSpPr txBox="1"/>
          <p:nvPr/>
        </p:nvSpPr>
        <p:spPr>
          <a:xfrm>
            <a:off x="1095376" y="660798"/>
            <a:ext cx="8666155" cy="150041"/>
          </a:xfrm>
          <a:prstGeom prst="rect">
            <a:avLst/>
          </a:prstGeom>
          <a:noFill/>
        </p:spPr>
        <p:txBody>
          <a:bodyPr wrap="none">
            <a:spAutoFit/>
          </a:bodyPr>
          <a:lstStyle/>
          <a:p>
            <a:pPr>
              <a:defRPr/>
            </a:pPr>
            <a:r>
              <a:rPr lang="en-US" sz="375" dirty="0">
                <a:solidFill>
                  <a:schemeClr val="bg1"/>
                </a:solidFill>
              </a:rPr>
              <a:t>CGAT</a:t>
            </a:r>
            <a:r>
              <a:rPr lang="en-US" sz="375" dirty="0">
                <a:solidFill>
                  <a:schemeClr val="bg1">
                    <a:lumMod val="75000"/>
                  </a:schemeClr>
                </a:solidFill>
              </a:rPr>
              <a:t>ACGATATGGTCATGACCAGGTAGGTATCGATGGTCATGACCAGGTAGGTATCGGATGGTCATGAC</a:t>
            </a:r>
            <a:r>
              <a:rPr lang="en-US" sz="375" dirty="0">
                <a:solidFill>
                  <a:schemeClr val="bg1"/>
                </a:solidFill>
              </a:rPr>
              <a:t>CAGGTAGGTGG</a:t>
            </a:r>
            <a:r>
              <a:rPr lang="en-US" sz="375" dirty="0">
                <a:solidFill>
                  <a:schemeClr val="bg1">
                    <a:lumMod val="75000"/>
                  </a:schemeClr>
                </a:solidFill>
              </a:rPr>
              <a:t>TAGGTATCGATGGTCATGACCAGGTAGGTATCGGATGGTCATGACTATGGTCATGACCAGGTAGGTATCGATGGTCATGACCAGGTAGG</a:t>
            </a:r>
            <a:r>
              <a:rPr lang="en-US" sz="375" dirty="0">
                <a:solidFill>
                  <a:schemeClr val="bg1"/>
                </a:solidFill>
              </a:rPr>
              <a:t>TATCGGATGG</a:t>
            </a:r>
            <a:r>
              <a:rPr lang="en-US" sz="375" dirty="0">
                <a:solidFill>
                  <a:schemeClr val="bg1">
                    <a:lumMod val="75000"/>
                  </a:schemeClr>
                </a:solidFill>
              </a:rPr>
              <a:t>TCATGACCAGGTAGGTGGTAGGTATCGATGGTCATGACCAGGTAGGTATCGGATGGTCATGACTATGG</a:t>
            </a:r>
            <a:r>
              <a:rPr lang="en-US" sz="375" dirty="0">
                <a:solidFill>
                  <a:schemeClr val="bg1"/>
                </a:solidFill>
              </a:rPr>
              <a:t>TCATGAC</a:t>
            </a:r>
          </a:p>
        </p:txBody>
      </p:sp>
      <p:sp>
        <p:nvSpPr>
          <p:cNvPr id="10" name="TextBox 9"/>
          <p:cNvSpPr txBox="1"/>
          <p:nvPr/>
        </p:nvSpPr>
        <p:spPr>
          <a:xfrm>
            <a:off x="1095376" y="692944"/>
            <a:ext cx="8666155" cy="150041"/>
          </a:xfrm>
          <a:prstGeom prst="rect">
            <a:avLst/>
          </a:prstGeom>
          <a:noFill/>
        </p:spPr>
        <p:txBody>
          <a:bodyPr wrap="none">
            <a:spAutoFit/>
          </a:bodyPr>
          <a:lstStyle/>
          <a:p>
            <a:pPr>
              <a:defRPr/>
            </a:pPr>
            <a:r>
              <a:rPr lang="en-US" sz="375" dirty="0">
                <a:solidFill>
                  <a:schemeClr val="bg1"/>
                </a:solidFill>
              </a:rPr>
              <a:t>CGATACGA</a:t>
            </a:r>
            <a:r>
              <a:rPr lang="en-US" sz="375" dirty="0">
                <a:solidFill>
                  <a:schemeClr val="bg1">
                    <a:lumMod val="75000"/>
                  </a:schemeClr>
                </a:solidFill>
              </a:rPr>
              <a:t>TATGGTCATGACCAGGTAGGTATCGATGGTCATGACCAGGTAGGTATCGGATGGTCATGACCAGG</a:t>
            </a:r>
            <a:r>
              <a:rPr lang="en-US" sz="375" dirty="0">
                <a:solidFill>
                  <a:schemeClr val="bg1"/>
                </a:solidFill>
              </a:rPr>
              <a:t>TAGGTGGTA</a:t>
            </a:r>
            <a:r>
              <a:rPr lang="en-US" sz="375" dirty="0">
                <a:solidFill>
                  <a:schemeClr val="bg1">
                    <a:lumMod val="75000"/>
                  </a:schemeClr>
                </a:solidFill>
              </a:rPr>
              <a:t>GGTATCGATGGTCATGACCAGGTAGGTATCGGATGGTCATGACTATGGTCATGACCAGGTAGGTATCGATGGTCATGACCAGGTAGGTA</a:t>
            </a:r>
            <a:r>
              <a:rPr lang="en-US" sz="375" dirty="0">
                <a:solidFill>
                  <a:schemeClr val="bg1"/>
                </a:solidFill>
              </a:rPr>
              <a:t>TCGGATGGTCATGA</a:t>
            </a:r>
            <a:r>
              <a:rPr lang="en-US" sz="375" dirty="0">
                <a:solidFill>
                  <a:schemeClr val="bg1">
                    <a:lumMod val="75000"/>
                  </a:schemeClr>
                </a:solidFill>
              </a:rPr>
              <a:t>CCAGGTAGGTGGTAGGTATCGATGGTCATGACCAGGTAGGTATCGGATGGTCATGACTATGGTCA</a:t>
            </a:r>
            <a:r>
              <a:rPr lang="en-US" sz="375" dirty="0">
                <a:solidFill>
                  <a:schemeClr val="bg1"/>
                </a:solidFill>
              </a:rPr>
              <a:t>TGAC</a:t>
            </a:r>
          </a:p>
        </p:txBody>
      </p:sp>
      <p:sp>
        <p:nvSpPr>
          <p:cNvPr id="11" name="TextBox 10"/>
          <p:cNvSpPr txBox="1"/>
          <p:nvPr/>
        </p:nvSpPr>
        <p:spPr>
          <a:xfrm>
            <a:off x="1095376" y="725091"/>
            <a:ext cx="8666155" cy="150041"/>
          </a:xfrm>
          <a:prstGeom prst="rect">
            <a:avLst/>
          </a:prstGeom>
          <a:noFill/>
        </p:spPr>
        <p:txBody>
          <a:bodyPr wrap="none">
            <a:spAutoFit/>
          </a:bodyPr>
          <a:lstStyle/>
          <a:p>
            <a:pPr>
              <a:defRPr/>
            </a:pPr>
            <a:r>
              <a:rPr lang="en-US" sz="375" dirty="0">
                <a:solidFill>
                  <a:schemeClr val="bg1"/>
                </a:solidFill>
              </a:rPr>
              <a:t>CGATACGATATG</a:t>
            </a:r>
            <a:r>
              <a:rPr lang="en-US" sz="375" dirty="0">
                <a:solidFill>
                  <a:schemeClr val="bg1">
                    <a:lumMod val="75000"/>
                  </a:schemeClr>
                </a:solidFill>
              </a:rPr>
              <a:t>GTCATGACCAGGTAGGTATCGATGGTCATGACCAGGTAGGTATCGGATGGTCATGACCAGGTA</a:t>
            </a:r>
            <a:r>
              <a:rPr lang="en-US" sz="375" dirty="0">
                <a:solidFill>
                  <a:schemeClr val="bg1"/>
                </a:solidFill>
              </a:rPr>
              <a:t>GGTGGTAGGTA</a:t>
            </a:r>
            <a:r>
              <a:rPr lang="en-US" sz="375" dirty="0">
                <a:solidFill>
                  <a:schemeClr val="bg1">
                    <a:lumMod val="75000"/>
                  </a:schemeClr>
                </a:solidFill>
              </a:rPr>
              <a:t>TCGATGGTCATGACCAGGTAGGTATCGGATGGTCATGACTATGGTCATGACCAGGTAGGTATCGATGGTCATGACCAGGTAGGTATCG</a:t>
            </a:r>
            <a:r>
              <a:rPr lang="en-US" sz="375" dirty="0">
                <a:solidFill>
                  <a:schemeClr val="bg1"/>
                </a:solidFill>
              </a:rPr>
              <a:t>GATGGTCATGACCAGGT</a:t>
            </a:r>
            <a:r>
              <a:rPr lang="en-US" sz="375" dirty="0">
                <a:solidFill>
                  <a:schemeClr val="bg1">
                    <a:lumMod val="75000"/>
                  </a:schemeClr>
                </a:solidFill>
              </a:rPr>
              <a:t>AGGTGGTAGGTATCGATGGTCATGACCAGGTAGGTATCGGATGGTCATGACTATGGTCATGAC</a:t>
            </a:r>
          </a:p>
        </p:txBody>
      </p:sp>
      <p:sp>
        <p:nvSpPr>
          <p:cNvPr id="12" name="TextBox 11"/>
          <p:cNvSpPr txBox="1"/>
          <p:nvPr/>
        </p:nvSpPr>
        <p:spPr>
          <a:xfrm>
            <a:off x="1092994" y="760810"/>
            <a:ext cx="8703024" cy="150041"/>
          </a:xfrm>
          <a:prstGeom prst="rect">
            <a:avLst/>
          </a:prstGeom>
          <a:noFill/>
        </p:spPr>
        <p:txBody>
          <a:bodyPr wrap="none">
            <a:spAutoFit/>
          </a:bodyPr>
          <a:lstStyle/>
          <a:p>
            <a:pPr>
              <a:defRPr/>
            </a:pPr>
            <a:r>
              <a:rPr lang="en-US" sz="375" dirty="0">
                <a:solidFill>
                  <a:schemeClr val="bg1"/>
                </a:solidFill>
              </a:rPr>
              <a:t>CGATACGATATGGT</a:t>
            </a:r>
            <a:r>
              <a:rPr lang="en-US" sz="375" dirty="0">
                <a:solidFill>
                  <a:schemeClr val="bg1">
                    <a:lumMod val="75000"/>
                  </a:schemeClr>
                </a:solidFill>
              </a:rPr>
              <a:t>CATGACCAGGTAGGTATCGATGGTCATGACCAGGTAGGTATCGGATGGTCATGACCAGGTAGG</a:t>
            </a:r>
            <a:r>
              <a:rPr lang="en-US" sz="375" dirty="0">
                <a:solidFill>
                  <a:schemeClr val="bg1"/>
                </a:solidFill>
              </a:rPr>
              <a:t>TGGTAGGTATCG</a:t>
            </a:r>
            <a:r>
              <a:rPr lang="en-US" sz="375" dirty="0">
                <a:solidFill>
                  <a:schemeClr val="bg1">
                    <a:lumMod val="75000"/>
                  </a:schemeClr>
                </a:solidFill>
              </a:rPr>
              <a:t>ATGGTCATGACCAGGTAGGTATCGGATGGTCATGACTATGGTCATGACCAGGTAGGTATCGATGGTCATGACCAGGTAGGTATCGGA</a:t>
            </a:r>
            <a:r>
              <a:rPr lang="en-US" sz="375" dirty="0">
                <a:solidFill>
                  <a:schemeClr val="bg1"/>
                </a:solidFill>
              </a:rPr>
              <a:t>TGGTCATGACCAGGTA</a:t>
            </a:r>
            <a:r>
              <a:rPr lang="en-US" sz="375" dirty="0">
                <a:solidFill>
                  <a:schemeClr val="bg1">
                    <a:lumMod val="75000"/>
                  </a:schemeClr>
                </a:solidFill>
              </a:rPr>
              <a:t>GGTGGTAGGTATCGATGGTCATGACCAGGTAGGTATCGGATGGTCATGACTATGGTCATGACG</a:t>
            </a:r>
          </a:p>
        </p:txBody>
      </p:sp>
      <p:sp>
        <p:nvSpPr>
          <p:cNvPr id="20487" name="Content Placeholder 2"/>
          <p:cNvSpPr>
            <a:spLocks noGrp="1"/>
          </p:cNvSpPr>
          <p:nvPr>
            <p:ph idx="1"/>
          </p:nvPr>
        </p:nvSpPr>
        <p:spPr>
          <a:xfrm>
            <a:off x="1485900" y="1120379"/>
            <a:ext cx="6172200" cy="3518348"/>
          </a:xfrm>
        </p:spPr>
        <p:txBody>
          <a:bodyPr>
            <a:normAutofit/>
          </a:bodyPr>
          <a:lstStyle/>
          <a:p>
            <a:pPr eaLnBrk="1" hangingPunct="1">
              <a:buFont typeface="Arial" charset="0"/>
              <a:buNone/>
            </a:pPr>
            <a:r>
              <a:rPr lang="en-US" sz="2100" u="sng" dirty="0">
                <a:latin typeface="Times New Roman" charset="0"/>
                <a:cs typeface="Times New Roman" charset="0"/>
              </a:rPr>
              <a:t>What software is available?</a:t>
            </a:r>
          </a:p>
          <a:p>
            <a:pPr marL="0" indent="0">
              <a:buNone/>
            </a:pPr>
            <a:endParaRPr lang="en-US" sz="2100" dirty="0">
              <a:latin typeface="Hoefler Text"/>
              <a:cs typeface="Hoefler Text"/>
            </a:endParaRPr>
          </a:p>
          <a:p>
            <a:pPr marL="0" indent="0">
              <a:buNone/>
            </a:pPr>
            <a:r>
              <a:rPr lang="en-US" sz="2100" dirty="0">
                <a:latin typeface="Hoefler Text"/>
                <a:cs typeface="Hoefler Text"/>
              </a:rPr>
              <a:t>Software is located at: /u/local/apps/</a:t>
            </a:r>
          </a:p>
          <a:p>
            <a:pPr marL="0" indent="0">
              <a:buNone/>
            </a:pPr>
            <a:endParaRPr lang="en-US" sz="2100" dirty="0">
              <a:latin typeface="Hoefler Text"/>
              <a:cs typeface="Hoefler Text"/>
            </a:endParaRPr>
          </a:p>
          <a:p>
            <a:pPr marL="0" indent="0">
              <a:buNone/>
            </a:pPr>
            <a:r>
              <a:rPr lang="en-US" sz="2100" dirty="0">
                <a:latin typeface="Hoefler Text"/>
                <a:cs typeface="Hoefler Text"/>
              </a:rPr>
              <a:t>To list all software</a:t>
            </a:r>
          </a:p>
          <a:p>
            <a:pPr marL="0" indent="0">
              <a:buNone/>
            </a:pPr>
            <a:r>
              <a:rPr lang="en-US" sz="2100" dirty="0">
                <a:latin typeface="Courier"/>
                <a:cs typeface="Courier"/>
              </a:rPr>
              <a:t>$ </a:t>
            </a:r>
            <a:r>
              <a:rPr lang="en-US" sz="2100" dirty="0" err="1">
                <a:latin typeface="Courier"/>
                <a:cs typeface="Courier"/>
              </a:rPr>
              <a:t>ls</a:t>
            </a:r>
            <a:r>
              <a:rPr lang="en-US" sz="2100" dirty="0">
                <a:latin typeface="Courier"/>
                <a:cs typeface="Courier"/>
              </a:rPr>
              <a:t> /u/local/apps/</a:t>
            </a:r>
          </a:p>
          <a:p>
            <a:pPr eaLnBrk="1" hangingPunct="1">
              <a:buFont typeface="Arial" charset="0"/>
              <a:buNone/>
            </a:pPr>
            <a:endParaRPr lang="en-US" sz="2100" dirty="0">
              <a:latin typeface="Times New Roman" charset="0"/>
              <a:cs typeface="Times New Roman" charset="0"/>
            </a:endParaRPr>
          </a:p>
          <a:p>
            <a:pPr algn="ctr" eaLnBrk="1" hangingPunct="1">
              <a:buFont typeface="Arial" charset="0"/>
              <a:buNone/>
            </a:pPr>
            <a:endParaRPr lang="en-US" sz="2100" dirty="0">
              <a:latin typeface="Times New Roman" charset="0"/>
              <a:cs typeface="Times New Roman" charset="0"/>
            </a:endParaRPr>
          </a:p>
        </p:txBody>
      </p:sp>
      <p:sp>
        <p:nvSpPr>
          <p:cNvPr id="13" name="Slide Number Placeholder 2">
            <a:extLst>
              <a:ext uri="{FF2B5EF4-FFF2-40B4-BE49-F238E27FC236}">
                <a16:creationId xmlns:a16="http://schemas.microsoft.com/office/drawing/2014/main" id="{046BD5BB-424D-47F5-B632-9C7BE622CF43}"/>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50</a:t>
            </a:fld>
            <a:endParaRPr lang="en-US" dirty="0"/>
          </a:p>
        </p:txBody>
      </p:sp>
    </p:spTree>
    <p:extLst>
      <p:ext uri="{BB962C8B-B14F-4D97-AF65-F5344CB8AC3E}">
        <p14:creationId xmlns:p14="http://schemas.microsoft.com/office/powerpoint/2010/main" val="35232764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95376" y="628650"/>
            <a:ext cx="8666155" cy="150041"/>
          </a:xfrm>
          <a:prstGeom prst="rect">
            <a:avLst/>
          </a:prstGeom>
          <a:noFill/>
        </p:spPr>
        <p:txBody>
          <a:bodyPr wrap="none">
            <a:spAutoFit/>
          </a:bodyPr>
          <a:lstStyle/>
          <a:p>
            <a:pPr>
              <a:defRPr/>
            </a:pPr>
            <a:r>
              <a:rPr lang="en-US" sz="375" dirty="0">
                <a:solidFill>
                  <a:schemeClr val="bg1">
                    <a:lumMod val="75000"/>
                  </a:schemeClr>
                </a:solidFill>
              </a:rPr>
              <a:t>CGATACGATATGGTCATGACCAGGTAGGTATCGATGGTCATGACCAGGTAGGTATCGGATGGTCAT</a:t>
            </a:r>
            <a:r>
              <a:rPr lang="en-US" sz="375" dirty="0">
                <a:solidFill>
                  <a:schemeClr val="bg1"/>
                </a:solidFill>
              </a:rPr>
              <a:t>GACCAGGTAGG</a:t>
            </a:r>
            <a:r>
              <a:rPr lang="en-US" sz="375" dirty="0">
                <a:solidFill>
                  <a:schemeClr val="bg1">
                    <a:lumMod val="75000"/>
                  </a:schemeClr>
                </a:solidFill>
              </a:rPr>
              <a:t>TGGTAGGTATCGATGGTCATGACCAGGTAGGTATCGGATGGTCATGACTATGGTCATGACCAGGTAGGTATCGATGGTCATGACCAGGT</a:t>
            </a:r>
            <a:r>
              <a:rPr lang="en-US" sz="375" dirty="0">
                <a:solidFill>
                  <a:schemeClr val="bg1"/>
                </a:solidFill>
              </a:rPr>
              <a:t>AGGTATCGG</a:t>
            </a:r>
            <a:r>
              <a:rPr lang="en-US" sz="375" dirty="0">
                <a:solidFill>
                  <a:schemeClr val="bg1">
                    <a:lumMod val="75000"/>
                  </a:schemeClr>
                </a:solidFill>
              </a:rPr>
              <a:t>ATGGTCATGACCAGGTAGGTGGTAGGTATCGATGGTCATGACCAGGTAGGTATCGGATGGTCATGACT</a:t>
            </a:r>
            <a:r>
              <a:rPr lang="en-US" sz="375" dirty="0">
                <a:solidFill>
                  <a:schemeClr val="bg1"/>
                </a:solidFill>
              </a:rPr>
              <a:t>ATGGTCATGAC</a:t>
            </a:r>
          </a:p>
        </p:txBody>
      </p:sp>
      <p:sp>
        <p:nvSpPr>
          <p:cNvPr id="7" name="TextBox 6"/>
          <p:cNvSpPr txBox="1"/>
          <p:nvPr/>
        </p:nvSpPr>
        <p:spPr>
          <a:xfrm>
            <a:off x="1095376" y="660798"/>
            <a:ext cx="8666155" cy="150041"/>
          </a:xfrm>
          <a:prstGeom prst="rect">
            <a:avLst/>
          </a:prstGeom>
          <a:noFill/>
        </p:spPr>
        <p:txBody>
          <a:bodyPr wrap="none">
            <a:spAutoFit/>
          </a:bodyPr>
          <a:lstStyle/>
          <a:p>
            <a:pPr>
              <a:defRPr/>
            </a:pPr>
            <a:r>
              <a:rPr lang="en-US" sz="375" dirty="0">
                <a:solidFill>
                  <a:schemeClr val="bg1"/>
                </a:solidFill>
              </a:rPr>
              <a:t>CGAT</a:t>
            </a:r>
            <a:r>
              <a:rPr lang="en-US" sz="375" dirty="0">
                <a:solidFill>
                  <a:schemeClr val="bg1">
                    <a:lumMod val="75000"/>
                  </a:schemeClr>
                </a:solidFill>
              </a:rPr>
              <a:t>ACGATATGGTCATGACCAGGTAGGTATCGATGGTCATGACCAGGTAGGTATCGGATGGTCATGAC</a:t>
            </a:r>
            <a:r>
              <a:rPr lang="en-US" sz="375" dirty="0">
                <a:solidFill>
                  <a:schemeClr val="bg1"/>
                </a:solidFill>
              </a:rPr>
              <a:t>CAGGTAGGTGG</a:t>
            </a:r>
            <a:r>
              <a:rPr lang="en-US" sz="375" dirty="0">
                <a:solidFill>
                  <a:schemeClr val="bg1">
                    <a:lumMod val="75000"/>
                  </a:schemeClr>
                </a:solidFill>
              </a:rPr>
              <a:t>TAGGTATCGATGGTCATGACCAGGTAGGTATCGGATGGTCATGACTATGGTCATGACCAGGTAGGTATCGATGGTCATGACCAGGTAGG</a:t>
            </a:r>
            <a:r>
              <a:rPr lang="en-US" sz="375" dirty="0">
                <a:solidFill>
                  <a:schemeClr val="bg1"/>
                </a:solidFill>
              </a:rPr>
              <a:t>TATCGGATGG</a:t>
            </a:r>
            <a:r>
              <a:rPr lang="en-US" sz="375" dirty="0">
                <a:solidFill>
                  <a:schemeClr val="bg1">
                    <a:lumMod val="75000"/>
                  </a:schemeClr>
                </a:solidFill>
              </a:rPr>
              <a:t>TCATGACCAGGTAGGTGGTAGGTATCGATGGTCATGACCAGGTAGGTATCGGATGGTCATGACTATGG</a:t>
            </a:r>
            <a:r>
              <a:rPr lang="en-US" sz="375" dirty="0">
                <a:solidFill>
                  <a:schemeClr val="bg1"/>
                </a:solidFill>
              </a:rPr>
              <a:t>TCATGAC</a:t>
            </a:r>
          </a:p>
        </p:txBody>
      </p:sp>
      <p:sp>
        <p:nvSpPr>
          <p:cNvPr id="8" name="TextBox 7"/>
          <p:cNvSpPr txBox="1"/>
          <p:nvPr/>
        </p:nvSpPr>
        <p:spPr>
          <a:xfrm>
            <a:off x="1095376" y="692944"/>
            <a:ext cx="8666155" cy="150041"/>
          </a:xfrm>
          <a:prstGeom prst="rect">
            <a:avLst/>
          </a:prstGeom>
          <a:noFill/>
        </p:spPr>
        <p:txBody>
          <a:bodyPr wrap="none">
            <a:spAutoFit/>
          </a:bodyPr>
          <a:lstStyle/>
          <a:p>
            <a:pPr>
              <a:defRPr/>
            </a:pPr>
            <a:r>
              <a:rPr lang="en-US" sz="375" dirty="0">
                <a:solidFill>
                  <a:schemeClr val="bg1"/>
                </a:solidFill>
              </a:rPr>
              <a:t>CGATACGA</a:t>
            </a:r>
            <a:r>
              <a:rPr lang="en-US" sz="375" dirty="0">
                <a:solidFill>
                  <a:schemeClr val="bg1">
                    <a:lumMod val="75000"/>
                  </a:schemeClr>
                </a:solidFill>
              </a:rPr>
              <a:t>TATGGTCATGACCAGGTAGGTATCGATGGTCATGACCAGGTAGGTATCGGATGGTCATGACCAGG</a:t>
            </a:r>
            <a:r>
              <a:rPr lang="en-US" sz="375" dirty="0">
                <a:solidFill>
                  <a:schemeClr val="bg1"/>
                </a:solidFill>
              </a:rPr>
              <a:t>TAGGTGGTA</a:t>
            </a:r>
            <a:r>
              <a:rPr lang="en-US" sz="375" dirty="0">
                <a:solidFill>
                  <a:schemeClr val="bg1">
                    <a:lumMod val="75000"/>
                  </a:schemeClr>
                </a:solidFill>
              </a:rPr>
              <a:t>GGTATCGATGGTCATGACCAGGTAGGTATCGGATGGTCATGACTATGGTCATGACCAGGTAGGTATCGATGGTCATGACCAGGTAGGTA</a:t>
            </a:r>
            <a:r>
              <a:rPr lang="en-US" sz="375" dirty="0">
                <a:solidFill>
                  <a:schemeClr val="bg1"/>
                </a:solidFill>
              </a:rPr>
              <a:t>TCGGATGGTCATGA</a:t>
            </a:r>
            <a:r>
              <a:rPr lang="en-US" sz="375" dirty="0">
                <a:solidFill>
                  <a:schemeClr val="bg1">
                    <a:lumMod val="75000"/>
                  </a:schemeClr>
                </a:solidFill>
              </a:rPr>
              <a:t>CCAGGTAGGTGGTAGGTATCGATGGTCATGACCAGGTAGGTATCGGATGGTCATGACTATGGTCA</a:t>
            </a:r>
            <a:r>
              <a:rPr lang="en-US" sz="375" dirty="0">
                <a:solidFill>
                  <a:schemeClr val="bg1"/>
                </a:solidFill>
              </a:rPr>
              <a:t>TGAC</a:t>
            </a:r>
          </a:p>
        </p:txBody>
      </p:sp>
      <p:sp>
        <p:nvSpPr>
          <p:cNvPr id="9" name="TextBox 8"/>
          <p:cNvSpPr txBox="1"/>
          <p:nvPr/>
        </p:nvSpPr>
        <p:spPr>
          <a:xfrm>
            <a:off x="1095376" y="725091"/>
            <a:ext cx="8666155" cy="150041"/>
          </a:xfrm>
          <a:prstGeom prst="rect">
            <a:avLst/>
          </a:prstGeom>
          <a:noFill/>
        </p:spPr>
        <p:txBody>
          <a:bodyPr wrap="none">
            <a:spAutoFit/>
          </a:bodyPr>
          <a:lstStyle/>
          <a:p>
            <a:pPr>
              <a:defRPr/>
            </a:pPr>
            <a:r>
              <a:rPr lang="en-US" sz="375" dirty="0">
                <a:solidFill>
                  <a:schemeClr val="bg1"/>
                </a:solidFill>
              </a:rPr>
              <a:t>CGATACGATATG</a:t>
            </a:r>
            <a:r>
              <a:rPr lang="en-US" sz="375" dirty="0">
                <a:solidFill>
                  <a:schemeClr val="bg1">
                    <a:lumMod val="75000"/>
                  </a:schemeClr>
                </a:solidFill>
              </a:rPr>
              <a:t>GTCATGACCAGGTAGGTATCGATGGTCATGACCAGGTAGGTATCGGATGGTCATGACCAGGTA</a:t>
            </a:r>
            <a:r>
              <a:rPr lang="en-US" sz="375" dirty="0">
                <a:solidFill>
                  <a:schemeClr val="bg1"/>
                </a:solidFill>
              </a:rPr>
              <a:t>GGTGGTAGGTA</a:t>
            </a:r>
            <a:r>
              <a:rPr lang="en-US" sz="375" dirty="0">
                <a:solidFill>
                  <a:schemeClr val="bg1">
                    <a:lumMod val="75000"/>
                  </a:schemeClr>
                </a:solidFill>
              </a:rPr>
              <a:t>TCGATGGTCATGACCAGGTAGGTATCGGATGGTCATGACTATGGTCATGACCAGGTAGGTATCGATGGTCATGACCAGGTAGGTATCG</a:t>
            </a:r>
            <a:r>
              <a:rPr lang="en-US" sz="375" dirty="0">
                <a:solidFill>
                  <a:schemeClr val="bg1"/>
                </a:solidFill>
              </a:rPr>
              <a:t>GATGGTCATGACCAGGT</a:t>
            </a:r>
            <a:r>
              <a:rPr lang="en-US" sz="375" dirty="0">
                <a:solidFill>
                  <a:schemeClr val="bg1">
                    <a:lumMod val="75000"/>
                  </a:schemeClr>
                </a:solidFill>
              </a:rPr>
              <a:t>AGGTGGTAGGTATCGATGGTCATGACCAGGTAGGTATCGGATGGTCATGACTATGGTCATGAC</a:t>
            </a:r>
          </a:p>
        </p:txBody>
      </p:sp>
      <p:sp>
        <p:nvSpPr>
          <p:cNvPr id="10" name="TextBox 9"/>
          <p:cNvSpPr txBox="1"/>
          <p:nvPr/>
        </p:nvSpPr>
        <p:spPr>
          <a:xfrm>
            <a:off x="1092994" y="760810"/>
            <a:ext cx="8703024" cy="150041"/>
          </a:xfrm>
          <a:prstGeom prst="rect">
            <a:avLst/>
          </a:prstGeom>
          <a:noFill/>
        </p:spPr>
        <p:txBody>
          <a:bodyPr wrap="none">
            <a:spAutoFit/>
          </a:bodyPr>
          <a:lstStyle/>
          <a:p>
            <a:pPr>
              <a:defRPr/>
            </a:pPr>
            <a:r>
              <a:rPr lang="en-US" sz="375" dirty="0">
                <a:solidFill>
                  <a:schemeClr val="bg1"/>
                </a:solidFill>
              </a:rPr>
              <a:t>CGATACGATATGGT</a:t>
            </a:r>
            <a:r>
              <a:rPr lang="en-US" sz="375" dirty="0">
                <a:solidFill>
                  <a:schemeClr val="bg1">
                    <a:lumMod val="75000"/>
                  </a:schemeClr>
                </a:solidFill>
              </a:rPr>
              <a:t>CATGACCAGGTAGGTATCGATGGTCATGACCAGGTAGGTATCGGATGGTCATGACCAGGTAGG</a:t>
            </a:r>
            <a:r>
              <a:rPr lang="en-US" sz="375" dirty="0">
                <a:solidFill>
                  <a:schemeClr val="bg1"/>
                </a:solidFill>
              </a:rPr>
              <a:t>TGGTAGGTATCG</a:t>
            </a:r>
            <a:r>
              <a:rPr lang="en-US" sz="375" dirty="0">
                <a:solidFill>
                  <a:schemeClr val="bg1">
                    <a:lumMod val="75000"/>
                  </a:schemeClr>
                </a:solidFill>
              </a:rPr>
              <a:t>ATGGTCATGACCAGGTAGGTATCGGATGGTCATGACTATGGTCATGACCAGGTAGGTATCGATGGTCATGACCAGGTAGGTATCGGA</a:t>
            </a:r>
            <a:r>
              <a:rPr lang="en-US" sz="375" dirty="0">
                <a:solidFill>
                  <a:schemeClr val="bg1"/>
                </a:solidFill>
              </a:rPr>
              <a:t>TGGTCATGACCAGGTA</a:t>
            </a:r>
            <a:r>
              <a:rPr lang="en-US" sz="375" dirty="0">
                <a:solidFill>
                  <a:schemeClr val="bg1">
                    <a:lumMod val="75000"/>
                  </a:schemeClr>
                </a:solidFill>
              </a:rPr>
              <a:t>GGTGGTAGGTATCGATGGTCATGACCAGGTAGGTATCGGATGGTCATGACTATGGTCATGACG</a:t>
            </a:r>
          </a:p>
        </p:txBody>
      </p:sp>
      <p:sp>
        <p:nvSpPr>
          <p:cNvPr id="43014" name="Title 1"/>
          <p:cNvSpPr>
            <a:spLocks noGrp="1"/>
          </p:cNvSpPr>
          <p:nvPr>
            <p:ph type="title"/>
          </p:nvPr>
        </p:nvSpPr>
        <p:spPr>
          <a:xfrm>
            <a:off x="1485900" y="259698"/>
            <a:ext cx="6172200" cy="373949"/>
          </a:xfrm>
        </p:spPr>
        <p:txBody>
          <a:bodyPr/>
          <a:lstStyle/>
          <a:p>
            <a:pPr eaLnBrk="1" hangingPunct="1"/>
            <a:r>
              <a:rPr lang="en-US" sz="2700" dirty="0">
                <a:latin typeface="Hoefler Text" charset="0"/>
              </a:rPr>
              <a:t>Intro to Hoffman2</a:t>
            </a:r>
          </a:p>
        </p:txBody>
      </p:sp>
      <p:sp>
        <p:nvSpPr>
          <p:cNvPr id="12" name="Content Placeholder 2"/>
          <p:cNvSpPr txBox="1">
            <a:spLocks/>
          </p:cNvSpPr>
          <p:nvPr/>
        </p:nvSpPr>
        <p:spPr>
          <a:xfrm>
            <a:off x="1485900" y="895958"/>
            <a:ext cx="6172200" cy="3524969"/>
          </a:xfrm>
          <a:prstGeom prst="rect">
            <a:avLst/>
          </a:prstGeom>
        </p:spPr>
        <p:txBody>
          <a:bodyPr vert="horz" lIns="68580" tIns="34290" rIns="68580" bIns="3429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400" u="sng" dirty="0">
                <a:latin typeface="Hoefler Text"/>
                <a:cs typeface="Hoefler Text"/>
              </a:rPr>
              <a:t>Software</a:t>
            </a:r>
          </a:p>
          <a:p>
            <a:pPr marL="0" indent="0">
              <a:buNone/>
            </a:pPr>
            <a:endParaRPr lang="en-US" sz="2400" dirty="0">
              <a:solidFill>
                <a:srgbClr val="000000"/>
              </a:solidFill>
              <a:latin typeface="Hoefler Text"/>
              <a:cs typeface="Hoefler Text"/>
            </a:endParaRPr>
          </a:p>
          <a:p>
            <a:pPr marL="0" indent="0">
              <a:buNone/>
            </a:pPr>
            <a:r>
              <a:rPr lang="en-US" sz="2400" dirty="0">
                <a:solidFill>
                  <a:srgbClr val="000000"/>
                </a:solidFill>
                <a:latin typeface="Hoefler Text"/>
                <a:cs typeface="Hoefler Text"/>
              </a:rPr>
              <a:t>But I want to use software that isn’t installed.</a:t>
            </a:r>
          </a:p>
          <a:p>
            <a:pPr marL="0" indent="0">
              <a:buNone/>
            </a:pPr>
            <a:endParaRPr lang="en-US" sz="2400" dirty="0">
              <a:solidFill>
                <a:srgbClr val="000000"/>
              </a:solidFill>
              <a:latin typeface="Hoefler Text"/>
              <a:cs typeface="Hoefler Text"/>
            </a:endParaRPr>
          </a:p>
          <a:p>
            <a:pPr marL="0" indent="0">
              <a:buNone/>
            </a:pPr>
            <a:r>
              <a:rPr lang="en-US" sz="2400" dirty="0">
                <a:solidFill>
                  <a:srgbClr val="000000"/>
                </a:solidFill>
                <a:latin typeface="Hoefler Text"/>
                <a:cs typeface="Hoefler Text"/>
              </a:rPr>
              <a:t>- Put the executable in your home directory.</a:t>
            </a:r>
          </a:p>
          <a:p>
            <a:pPr marL="0" indent="0">
              <a:buNone/>
            </a:pPr>
            <a:endParaRPr lang="en-US" sz="2400" dirty="0">
              <a:solidFill>
                <a:srgbClr val="000000"/>
              </a:solidFill>
              <a:latin typeface="Hoefler Text"/>
              <a:cs typeface="Hoefler Text"/>
            </a:endParaRPr>
          </a:p>
          <a:p>
            <a:pPr marL="0" indent="0">
              <a:buNone/>
            </a:pPr>
            <a:r>
              <a:rPr lang="en-US" sz="2400" dirty="0">
                <a:solidFill>
                  <a:srgbClr val="000000"/>
                </a:solidFill>
                <a:latin typeface="Hoefler Text"/>
                <a:cs typeface="Hoefler Text"/>
              </a:rPr>
              <a:t>- If you need admin rights to install - email user support, and request they install it for you.</a:t>
            </a:r>
          </a:p>
        </p:txBody>
      </p:sp>
      <p:sp>
        <p:nvSpPr>
          <p:cNvPr id="11" name="Slide Number Placeholder 2">
            <a:extLst>
              <a:ext uri="{FF2B5EF4-FFF2-40B4-BE49-F238E27FC236}">
                <a16:creationId xmlns:a16="http://schemas.microsoft.com/office/drawing/2014/main" id="{4481BF51-9EEA-4BF8-90C1-62DB3714542C}"/>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51</a:t>
            </a:fld>
            <a:endParaRPr lang="en-US" dirty="0"/>
          </a:p>
        </p:txBody>
      </p:sp>
    </p:spTree>
    <p:extLst>
      <p:ext uri="{BB962C8B-B14F-4D97-AF65-F5344CB8AC3E}">
        <p14:creationId xmlns:p14="http://schemas.microsoft.com/office/powerpoint/2010/main" val="41176096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095376" y="628650"/>
            <a:ext cx="8666155" cy="150041"/>
          </a:xfrm>
          <a:prstGeom prst="rect">
            <a:avLst/>
          </a:prstGeom>
          <a:noFill/>
        </p:spPr>
        <p:txBody>
          <a:bodyPr wrap="none">
            <a:spAutoFit/>
          </a:bodyPr>
          <a:lstStyle/>
          <a:p>
            <a:pPr>
              <a:defRPr/>
            </a:pPr>
            <a:r>
              <a:rPr lang="en-US" sz="375" dirty="0">
                <a:solidFill>
                  <a:schemeClr val="bg1">
                    <a:lumMod val="75000"/>
                  </a:schemeClr>
                </a:solidFill>
              </a:rPr>
              <a:t>CGATACGATATGGTCATGACCAGGTAGGTATCGATGGTCATGACCAGGTAGGTATCGGATGGTCAT</a:t>
            </a:r>
            <a:r>
              <a:rPr lang="en-US" sz="375" dirty="0">
                <a:solidFill>
                  <a:schemeClr val="bg1"/>
                </a:solidFill>
              </a:rPr>
              <a:t>GACCAGGTAGG</a:t>
            </a:r>
            <a:r>
              <a:rPr lang="en-US" sz="375" dirty="0">
                <a:solidFill>
                  <a:schemeClr val="bg1">
                    <a:lumMod val="75000"/>
                  </a:schemeClr>
                </a:solidFill>
              </a:rPr>
              <a:t>TGGTAGGTATCGATGGTCATGACCAGGTAGGTATCGGATGGTCATGACTATGGTCATGACCAGGTAGGTATCGATGGTCATGACCAGGT</a:t>
            </a:r>
            <a:r>
              <a:rPr lang="en-US" sz="375" dirty="0">
                <a:solidFill>
                  <a:schemeClr val="bg1"/>
                </a:solidFill>
              </a:rPr>
              <a:t>AGGTATCGG</a:t>
            </a:r>
            <a:r>
              <a:rPr lang="en-US" sz="375" dirty="0">
                <a:solidFill>
                  <a:schemeClr val="bg1">
                    <a:lumMod val="75000"/>
                  </a:schemeClr>
                </a:solidFill>
              </a:rPr>
              <a:t>ATGGTCATGACCAGGTAGGTGGTAGGTATCGATGGTCATGACCAGGTAGGTATCGGATGGTCATGACT</a:t>
            </a:r>
            <a:r>
              <a:rPr lang="en-US" sz="375" dirty="0">
                <a:solidFill>
                  <a:schemeClr val="bg1"/>
                </a:solidFill>
              </a:rPr>
              <a:t>ATGGTCATGAC</a:t>
            </a:r>
          </a:p>
        </p:txBody>
      </p:sp>
      <p:sp>
        <p:nvSpPr>
          <p:cNvPr id="7" name="TextBox 6"/>
          <p:cNvSpPr txBox="1"/>
          <p:nvPr/>
        </p:nvSpPr>
        <p:spPr>
          <a:xfrm>
            <a:off x="1095376" y="660798"/>
            <a:ext cx="8666155" cy="150041"/>
          </a:xfrm>
          <a:prstGeom prst="rect">
            <a:avLst/>
          </a:prstGeom>
          <a:noFill/>
        </p:spPr>
        <p:txBody>
          <a:bodyPr wrap="none">
            <a:spAutoFit/>
          </a:bodyPr>
          <a:lstStyle/>
          <a:p>
            <a:pPr>
              <a:defRPr/>
            </a:pPr>
            <a:r>
              <a:rPr lang="en-US" sz="375" dirty="0">
                <a:solidFill>
                  <a:schemeClr val="bg1"/>
                </a:solidFill>
              </a:rPr>
              <a:t>CGAT</a:t>
            </a:r>
            <a:r>
              <a:rPr lang="en-US" sz="375" dirty="0">
                <a:solidFill>
                  <a:schemeClr val="bg1">
                    <a:lumMod val="75000"/>
                  </a:schemeClr>
                </a:solidFill>
              </a:rPr>
              <a:t>ACGATATGGTCATGACCAGGTAGGTATCGATGGTCATGACCAGGTAGGTATCGGATGGTCATGAC</a:t>
            </a:r>
            <a:r>
              <a:rPr lang="en-US" sz="375" dirty="0">
                <a:solidFill>
                  <a:schemeClr val="bg1"/>
                </a:solidFill>
              </a:rPr>
              <a:t>CAGGTAGGTGG</a:t>
            </a:r>
            <a:r>
              <a:rPr lang="en-US" sz="375" dirty="0">
                <a:solidFill>
                  <a:schemeClr val="bg1">
                    <a:lumMod val="75000"/>
                  </a:schemeClr>
                </a:solidFill>
              </a:rPr>
              <a:t>TAGGTATCGATGGTCATGACCAGGTAGGTATCGGATGGTCATGACTATGGTCATGACCAGGTAGGTATCGATGGTCATGACCAGGTAGG</a:t>
            </a:r>
            <a:r>
              <a:rPr lang="en-US" sz="375" dirty="0">
                <a:solidFill>
                  <a:schemeClr val="bg1"/>
                </a:solidFill>
              </a:rPr>
              <a:t>TATCGGATGG</a:t>
            </a:r>
            <a:r>
              <a:rPr lang="en-US" sz="375" dirty="0">
                <a:solidFill>
                  <a:schemeClr val="bg1">
                    <a:lumMod val="75000"/>
                  </a:schemeClr>
                </a:solidFill>
              </a:rPr>
              <a:t>TCATGACCAGGTAGGTGGTAGGTATCGATGGTCATGACCAGGTAGGTATCGGATGGTCATGACTATGG</a:t>
            </a:r>
            <a:r>
              <a:rPr lang="en-US" sz="375" dirty="0">
                <a:solidFill>
                  <a:schemeClr val="bg1"/>
                </a:solidFill>
              </a:rPr>
              <a:t>TCATGAC</a:t>
            </a:r>
          </a:p>
        </p:txBody>
      </p:sp>
      <p:sp>
        <p:nvSpPr>
          <p:cNvPr id="8" name="TextBox 7"/>
          <p:cNvSpPr txBox="1"/>
          <p:nvPr/>
        </p:nvSpPr>
        <p:spPr>
          <a:xfrm>
            <a:off x="1095376" y="692944"/>
            <a:ext cx="8666155" cy="150041"/>
          </a:xfrm>
          <a:prstGeom prst="rect">
            <a:avLst/>
          </a:prstGeom>
          <a:noFill/>
        </p:spPr>
        <p:txBody>
          <a:bodyPr wrap="none">
            <a:spAutoFit/>
          </a:bodyPr>
          <a:lstStyle/>
          <a:p>
            <a:pPr>
              <a:defRPr/>
            </a:pPr>
            <a:r>
              <a:rPr lang="en-US" sz="375" dirty="0">
                <a:solidFill>
                  <a:schemeClr val="bg1"/>
                </a:solidFill>
              </a:rPr>
              <a:t>CGATACGA</a:t>
            </a:r>
            <a:r>
              <a:rPr lang="en-US" sz="375" dirty="0">
                <a:solidFill>
                  <a:schemeClr val="bg1">
                    <a:lumMod val="75000"/>
                  </a:schemeClr>
                </a:solidFill>
              </a:rPr>
              <a:t>TATGGTCATGACCAGGTAGGTATCGATGGTCATGACCAGGTAGGTATCGGATGGTCATGACCAGG</a:t>
            </a:r>
            <a:r>
              <a:rPr lang="en-US" sz="375" dirty="0">
                <a:solidFill>
                  <a:schemeClr val="bg1"/>
                </a:solidFill>
              </a:rPr>
              <a:t>TAGGTGGTA</a:t>
            </a:r>
            <a:r>
              <a:rPr lang="en-US" sz="375" dirty="0">
                <a:solidFill>
                  <a:schemeClr val="bg1">
                    <a:lumMod val="75000"/>
                  </a:schemeClr>
                </a:solidFill>
              </a:rPr>
              <a:t>GGTATCGATGGTCATGACCAGGTAGGTATCGGATGGTCATGACTATGGTCATGACCAGGTAGGTATCGATGGTCATGACCAGGTAGGTA</a:t>
            </a:r>
            <a:r>
              <a:rPr lang="en-US" sz="375" dirty="0">
                <a:solidFill>
                  <a:schemeClr val="bg1"/>
                </a:solidFill>
              </a:rPr>
              <a:t>TCGGATGGTCATGA</a:t>
            </a:r>
            <a:r>
              <a:rPr lang="en-US" sz="375" dirty="0">
                <a:solidFill>
                  <a:schemeClr val="bg1">
                    <a:lumMod val="75000"/>
                  </a:schemeClr>
                </a:solidFill>
              </a:rPr>
              <a:t>CCAGGTAGGTGGTAGGTATCGATGGTCATGACCAGGTAGGTATCGGATGGTCATGACTATGGTCA</a:t>
            </a:r>
            <a:r>
              <a:rPr lang="en-US" sz="375" dirty="0">
                <a:solidFill>
                  <a:schemeClr val="bg1"/>
                </a:solidFill>
              </a:rPr>
              <a:t>TGAC</a:t>
            </a:r>
          </a:p>
        </p:txBody>
      </p:sp>
      <p:sp>
        <p:nvSpPr>
          <p:cNvPr id="9" name="TextBox 8"/>
          <p:cNvSpPr txBox="1"/>
          <p:nvPr/>
        </p:nvSpPr>
        <p:spPr>
          <a:xfrm>
            <a:off x="1095376" y="725091"/>
            <a:ext cx="8666155" cy="150041"/>
          </a:xfrm>
          <a:prstGeom prst="rect">
            <a:avLst/>
          </a:prstGeom>
          <a:noFill/>
        </p:spPr>
        <p:txBody>
          <a:bodyPr wrap="none">
            <a:spAutoFit/>
          </a:bodyPr>
          <a:lstStyle/>
          <a:p>
            <a:pPr>
              <a:defRPr/>
            </a:pPr>
            <a:r>
              <a:rPr lang="en-US" sz="375" dirty="0">
                <a:solidFill>
                  <a:schemeClr val="bg1"/>
                </a:solidFill>
              </a:rPr>
              <a:t>CGATACGATATG</a:t>
            </a:r>
            <a:r>
              <a:rPr lang="en-US" sz="375" dirty="0">
                <a:solidFill>
                  <a:schemeClr val="bg1">
                    <a:lumMod val="75000"/>
                  </a:schemeClr>
                </a:solidFill>
              </a:rPr>
              <a:t>GTCATGACCAGGTAGGTATCGATGGTCATGACCAGGTAGGTATCGGATGGTCATGACCAGGTA</a:t>
            </a:r>
            <a:r>
              <a:rPr lang="en-US" sz="375" dirty="0">
                <a:solidFill>
                  <a:schemeClr val="bg1"/>
                </a:solidFill>
              </a:rPr>
              <a:t>GGTGGTAGGTA</a:t>
            </a:r>
            <a:r>
              <a:rPr lang="en-US" sz="375" dirty="0">
                <a:solidFill>
                  <a:schemeClr val="bg1">
                    <a:lumMod val="75000"/>
                  </a:schemeClr>
                </a:solidFill>
              </a:rPr>
              <a:t>TCGATGGTCATGACCAGGTAGGTATCGGATGGTCATGACTATGGTCATGACCAGGTAGGTATCGATGGTCATGACCAGGTAGGTATCG</a:t>
            </a:r>
            <a:r>
              <a:rPr lang="en-US" sz="375" dirty="0">
                <a:solidFill>
                  <a:schemeClr val="bg1"/>
                </a:solidFill>
              </a:rPr>
              <a:t>GATGGTCATGACCAGGT</a:t>
            </a:r>
            <a:r>
              <a:rPr lang="en-US" sz="375" dirty="0">
                <a:solidFill>
                  <a:schemeClr val="bg1">
                    <a:lumMod val="75000"/>
                  </a:schemeClr>
                </a:solidFill>
              </a:rPr>
              <a:t>AGGTGGTAGGTATCGATGGTCATGACCAGGTAGGTATCGGATGGTCATGACTATGGTCATGAC</a:t>
            </a:r>
          </a:p>
        </p:txBody>
      </p:sp>
      <p:sp>
        <p:nvSpPr>
          <p:cNvPr id="10" name="TextBox 9"/>
          <p:cNvSpPr txBox="1"/>
          <p:nvPr/>
        </p:nvSpPr>
        <p:spPr>
          <a:xfrm>
            <a:off x="1092994" y="760810"/>
            <a:ext cx="8703024" cy="150041"/>
          </a:xfrm>
          <a:prstGeom prst="rect">
            <a:avLst/>
          </a:prstGeom>
          <a:noFill/>
        </p:spPr>
        <p:txBody>
          <a:bodyPr wrap="none">
            <a:spAutoFit/>
          </a:bodyPr>
          <a:lstStyle/>
          <a:p>
            <a:pPr>
              <a:defRPr/>
            </a:pPr>
            <a:r>
              <a:rPr lang="en-US" sz="375" dirty="0">
                <a:solidFill>
                  <a:schemeClr val="bg1"/>
                </a:solidFill>
              </a:rPr>
              <a:t>CGATACGATATGGT</a:t>
            </a:r>
            <a:r>
              <a:rPr lang="en-US" sz="375" dirty="0">
                <a:solidFill>
                  <a:schemeClr val="bg1">
                    <a:lumMod val="75000"/>
                  </a:schemeClr>
                </a:solidFill>
              </a:rPr>
              <a:t>CATGACCAGGTAGGTATCGATGGTCATGACCAGGTAGGTATCGGATGGTCATGACCAGGTAGG</a:t>
            </a:r>
            <a:r>
              <a:rPr lang="en-US" sz="375" dirty="0">
                <a:solidFill>
                  <a:schemeClr val="bg1"/>
                </a:solidFill>
              </a:rPr>
              <a:t>TGGTAGGTATCG</a:t>
            </a:r>
            <a:r>
              <a:rPr lang="en-US" sz="375" dirty="0">
                <a:solidFill>
                  <a:schemeClr val="bg1">
                    <a:lumMod val="75000"/>
                  </a:schemeClr>
                </a:solidFill>
              </a:rPr>
              <a:t>ATGGTCATGACCAGGTAGGTATCGGATGGTCATGACTATGGTCATGACCAGGTAGGTATCGATGGTCATGACCAGGTAGGTATCGGA</a:t>
            </a:r>
            <a:r>
              <a:rPr lang="en-US" sz="375" dirty="0">
                <a:solidFill>
                  <a:schemeClr val="bg1"/>
                </a:solidFill>
              </a:rPr>
              <a:t>TGGTCATGACCAGGTA</a:t>
            </a:r>
            <a:r>
              <a:rPr lang="en-US" sz="375" dirty="0">
                <a:solidFill>
                  <a:schemeClr val="bg1">
                    <a:lumMod val="75000"/>
                  </a:schemeClr>
                </a:solidFill>
              </a:rPr>
              <a:t>GGTGGTAGGTATCGATGGTCATGACCAGGTAGGTATCGGATGGTCATGACTATGGTCATGACG</a:t>
            </a:r>
          </a:p>
        </p:txBody>
      </p:sp>
      <p:sp>
        <p:nvSpPr>
          <p:cNvPr id="43014" name="Title 1"/>
          <p:cNvSpPr>
            <a:spLocks noGrp="1"/>
          </p:cNvSpPr>
          <p:nvPr>
            <p:ph type="title"/>
          </p:nvPr>
        </p:nvSpPr>
        <p:spPr>
          <a:xfrm>
            <a:off x="1485900" y="277324"/>
            <a:ext cx="6172200" cy="373949"/>
          </a:xfrm>
        </p:spPr>
        <p:txBody>
          <a:bodyPr/>
          <a:lstStyle/>
          <a:p>
            <a:pPr eaLnBrk="1" hangingPunct="1"/>
            <a:r>
              <a:rPr lang="en-US" sz="2700" dirty="0">
                <a:latin typeface="Hoefler Text" charset="0"/>
              </a:rPr>
              <a:t>Intro to Hoffman2</a:t>
            </a:r>
          </a:p>
        </p:txBody>
      </p:sp>
      <p:sp>
        <p:nvSpPr>
          <p:cNvPr id="12" name="TextBox 11"/>
          <p:cNvSpPr txBox="1"/>
          <p:nvPr/>
        </p:nvSpPr>
        <p:spPr>
          <a:xfrm>
            <a:off x="1657350" y="1513270"/>
            <a:ext cx="5943600" cy="692497"/>
          </a:xfrm>
          <a:prstGeom prst="rect">
            <a:avLst/>
          </a:prstGeom>
          <a:noFill/>
        </p:spPr>
        <p:txBody>
          <a:bodyPr wrap="square" rtlCol="0">
            <a:spAutoFit/>
          </a:bodyPr>
          <a:lstStyle/>
          <a:p>
            <a:r>
              <a:rPr lang="en-US" sz="2100" dirty="0"/>
              <a:t>Apple/Mac					      Windows</a:t>
            </a:r>
          </a:p>
          <a:p>
            <a:r>
              <a:rPr lang="en-US" sz="1800" dirty="0"/>
              <a:t>Open a terminal</a:t>
            </a:r>
          </a:p>
        </p:txBody>
      </p:sp>
      <p:sp>
        <p:nvSpPr>
          <p:cNvPr id="17" name="Rectangle 16"/>
          <p:cNvSpPr/>
          <p:nvPr/>
        </p:nvSpPr>
        <p:spPr>
          <a:xfrm>
            <a:off x="1314451" y="2955268"/>
            <a:ext cx="2860527" cy="276999"/>
          </a:xfrm>
          <a:prstGeom prst="rect">
            <a:avLst/>
          </a:prstGeom>
        </p:spPr>
        <p:txBody>
          <a:bodyPr wrap="none">
            <a:spAutoFit/>
          </a:bodyPr>
          <a:lstStyle/>
          <a:p>
            <a:r>
              <a:rPr lang="en-US" sz="1200" dirty="0" err="1">
                <a:cs typeface="Calibri "/>
              </a:rPr>
              <a:t>ssh</a:t>
            </a:r>
            <a:r>
              <a:rPr lang="en-US" sz="1200" dirty="0">
                <a:cs typeface="Calibri "/>
              </a:rPr>
              <a:t> username@</a:t>
            </a:r>
            <a:r>
              <a:rPr lang="en-US" sz="1200" dirty="0">
                <a:cs typeface="Calibri (body)"/>
              </a:rPr>
              <a:t>hoffman2</a:t>
            </a:r>
            <a:r>
              <a:rPr lang="en-US" sz="1200" dirty="0">
                <a:cs typeface="Calibri "/>
              </a:rPr>
              <a:t>.idre.ucla.edu</a:t>
            </a:r>
          </a:p>
        </p:txBody>
      </p:sp>
      <p:pic>
        <p:nvPicPr>
          <p:cNvPr id="18" name="Picture 17"/>
          <p:cNvPicPr>
            <a:picLocks noChangeAspect="1"/>
          </p:cNvPicPr>
          <p:nvPr/>
        </p:nvPicPr>
        <p:blipFill>
          <a:blip r:embed="rId3"/>
          <a:stretch>
            <a:fillRect/>
          </a:stretch>
        </p:blipFill>
        <p:spPr>
          <a:xfrm>
            <a:off x="5646247" y="2227713"/>
            <a:ext cx="2069003" cy="2001388"/>
          </a:xfrm>
          <a:prstGeom prst="rect">
            <a:avLst/>
          </a:prstGeom>
        </p:spPr>
      </p:pic>
      <p:pic>
        <p:nvPicPr>
          <p:cNvPr id="19" name="Picture 18"/>
          <p:cNvPicPr>
            <a:picLocks noChangeAspect="1"/>
          </p:cNvPicPr>
          <p:nvPr/>
        </p:nvPicPr>
        <p:blipFill rotWithShape="1">
          <a:blip r:embed="rId4"/>
          <a:srcRect r="34797" b="74577"/>
          <a:stretch/>
        </p:blipFill>
        <p:spPr>
          <a:xfrm>
            <a:off x="5750157" y="4334926"/>
            <a:ext cx="1896341" cy="465674"/>
          </a:xfrm>
          <a:prstGeom prst="rect">
            <a:avLst/>
          </a:prstGeom>
        </p:spPr>
      </p:pic>
      <p:cxnSp>
        <p:nvCxnSpPr>
          <p:cNvPr id="21" name="Straight Connector 20"/>
          <p:cNvCxnSpPr/>
          <p:nvPr/>
        </p:nvCxnSpPr>
        <p:spPr>
          <a:xfrm>
            <a:off x="4557569" y="1166484"/>
            <a:ext cx="0" cy="3621139"/>
          </a:xfrm>
          <a:prstGeom prst="line">
            <a:avLst/>
          </a:prstGeom>
        </p:spPr>
        <p:style>
          <a:lnRef idx="2">
            <a:schemeClr val="dk1"/>
          </a:lnRef>
          <a:fillRef idx="0">
            <a:schemeClr val="dk1"/>
          </a:fillRef>
          <a:effectRef idx="1">
            <a:schemeClr val="dk1"/>
          </a:effectRef>
          <a:fontRef idx="minor">
            <a:schemeClr val="tx1"/>
          </a:fontRef>
        </p:style>
      </p:cxnSp>
      <p:pic>
        <p:nvPicPr>
          <p:cNvPr id="2" name="Picture 1" descr="Screen Shot 2013-09-16 at 8.08.52 AM.png"/>
          <p:cNvPicPr>
            <a:picLocks noChangeAspect="1"/>
          </p:cNvPicPr>
          <p:nvPr/>
        </p:nvPicPr>
        <p:blipFill rotWithShape="1">
          <a:blip r:embed="rId5">
            <a:extLst>
              <a:ext uri="{28A0092B-C50C-407E-A947-70E740481C1C}">
                <a14:useLocalDpi xmlns:a14="http://schemas.microsoft.com/office/drawing/2010/main" val="0"/>
              </a:ext>
            </a:extLst>
          </a:blip>
          <a:srcRect l="11869" t="24040" r="47474" b="65455"/>
          <a:stretch/>
        </p:blipFill>
        <p:spPr>
          <a:xfrm>
            <a:off x="1200151" y="2326618"/>
            <a:ext cx="3257550" cy="526064"/>
          </a:xfrm>
          <a:prstGeom prst="rect">
            <a:avLst/>
          </a:prstGeom>
        </p:spPr>
      </p:pic>
      <p:sp>
        <p:nvSpPr>
          <p:cNvPr id="3" name="Rounded Rectangle 2"/>
          <p:cNvSpPr/>
          <p:nvPr/>
        </p:nvSpPr>
        <p:spPr>
          <a:xfrm>
            <a:off x="6332047" y="2628900"/>
            <a:ext cx="926003" cy="171450"/>
          </a:xfrm>
          <a:prstGeom prst="roundRect">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22" name="Rounded Rectangle 21"/>
          <p:cNvSpPr/>
          <p:nvPr/>
        </p:nvSpPr>
        <p:spPr>
          <a:xfrm>
            <a:off x="7100974" y="2822865"/>
            <a:ext cx="228600" cy="171450"/>
          </a:xfrm>
          <a:prstGeom prst="roundRect">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23" name="Rounded Rectangle 22"/>
          <p:cNvSpPr/>
          <p:nvPr/>
        </p:nvSpPr>
        <p:spPr>
          <a:xfrm>
            <a:off x="6846398" y="4057650"/>
            <a:ext cx="457200" cy="171450"/>
          </a:xfrm>
          <a:prstGeom prst="roundRect">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cxnSp>
        <p:nvCxnSpPr>
          <p:cNvPr id="24" name="Straight Arrow Connector 23"/>
          <p:cNvCxnSpPr/>
          <p:nvPr/>
        </p:nvCxnSpPr>
        <p:spPr>
          <a:xfrm flipH="1" flipV="1">
            <a:off x="2571750" y="2555217"/>
            <a:ext cx="228600" cy="45720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endCxn id="3" idx="1"/>
          </p:cNvCxnSpPr>
          <p:nvPr/>
        </p:nvCxnSpPr>
        <p:spPr>
          <a:xfrm>
            <a:off x="5200650" y="2114550"/>
            <a:ext cx="1131398" cy="600075"/>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4629151" y="1885951"/>
            <a:ext cx="2973891" cy="276999"/>
          </a:xfrm>
          <a:prstGeom prst="rect">
            <a:avLst/>
          </a:prstGeom>
        </p:spPr>
        <p:txBody>
          <a:bodyPr wrap="none">
            <a:spAutoFit/>
          </a:bodyPr>
          <a:lstStyle/>
          <a:p>
            <a:r>
              <a:rPr lang="en-US" sz="1200" dirty="0">
                <a:latin typeface="Courier"/>
                <a:cs typeface="Courier"/>
              </a:rPr>
              <a:t>hoffman2.idre.ucla.edu      22</a:t>
            </a:r>
          </a:p>
        </p:txBody>
      </p:sp>
      <p:cxnSp>
        <p:nvCxnSpPr>
          <p:cNvPr id="31" name="Straight Arrow Connector 30"/>
          <p:cNvCxnSpPr>
            <a:endCxn id="33" idx="0"/>
          </p:cNvCxnSpPr>
          <p:nvPr/>
        </p:nvCxnSpPr>
        <p:spPr>
          <a:xfrm>
            <a:off x="7326803" y="2114550"/>
            <a:ext cx="96896" cy="51435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33" name="Rounded Rectangle 32"/>
          <p:cNvSpPr/>
          <p:nvPr/>
        </p:nvSpPr>
        <p:spPr>
          <a:xfrm>
            <a:off x="7303597" y="2628900"/>
            <a:ext cx="240203" cy="171450"/>
          </a:xfrm>
          <a:prstGeom prst="roundRect">
            <a:avLst/>
          </a:prstGeom>
          <a:noFill/>
          <a:ln w="28575" cmpd="sng">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cxnSp>
        <p:nvCxnSpPr>
          <p:cNvPr id="35" name="Straight Arrow Connector 34"/>
          <p:cNvCxnSpPr/>
          <p:nvPr/>
        </p:nvCxnSpPr>
        <p:spPr>
          <a:xfrm>
            <a:off x="5429250" y="3143250"/>
            <a:ext cx="959948" cy="28575"/>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5429250" y="3257550"/>
            <a:ext cx="959948" cy="28575"/>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5314950" y="3429000"/>
            <a:ext cx="2000250" cy="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4857750" y="4114800"/>
            <a:ext cx="2000250" cy="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5143500" y="2914650"/>
            <a:ext cx="2000250" cy="0"/>
          </a:xfrm>
          <a:prstGeom prst="straightConnector1">
            <a:avLst/>
          </a:prstGeom>
          <a:ln>
            <a:solidFill>
              <a:srgbClr val="800000"/>
            </a:solidFill>
            <a:tailEnd type="arrow"/>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1314450" y="901469"/>
            <a:ext cx="2276521" cy="415498"/>
          </a:xfrm>
          <a:prstGeom prst="rect">
            <a:avLst/>
          </a:prstGeom>
        </p:spPr>
        <p:txBody>
          <a:bodyPr wrap="none">
            <a:spAutoFit/>
          </a:bodyPr>
          <a:lstStyle/>
          <a:p>
            <a:r>
              <a:rPr lang="en-US" sz="2100" u="sng" dirty="0">
                <a:latin typeface="Times New Roman" charset="0"/>
                <a:cs typeface="Times New Roman" charset="0"/>
              </a:rPr>
              <a:t>Login to Hoffman2</a:t>
            </a:r>
          </a:p>
        </p:txBody>
      </p:sp>
      <p:sp>
        <p:nvSpPr>
          <p:cNvPr id="28" name="Slide Number Placeholder 2">
            <a:extLst>
              <a:ext uri="{FF2B5EF4-FFF2-40B4-BE49-F238E27FC236}">
                <a16:creationId xmlns:a16="http://schemas.microsoft.com/office/drawing/2014/main" id="{10052AB3-B3B7-485D-98E2-BB54A0F0AF6F}"/>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52</a:t>
            </a:fld>
            <a:endParaRPr lang="en-US" dirty="0"/>
          </a:p>
        </p:txBody>
      </p:sp>
    </p:spTree>
    <p:extLst>
      <p:ext uri="{BB962C8B-B14F-4D97-AF65-F5344CB8AC3E}">
        <p14:creationId xmlns:p14="http://schemas.microsoft.com/office/powerpoint/2010/main" val="27417679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52550" y="0"/>
            <a:ext cx="6434696" cy="5143500"/>
          </a:xfrm>
          <a:prstGeom prst="rect">
            <a:avLst/>
          </a:prstGeom>
        </p:spPr>
      </p:pic>
      <p:sp>
        <p:nvSpPr>
          <p:cNvPr id="5" name="Left Arrow 4"/>
          <p:cNvSpPr/>
          <p:nvPr/>
        </p:nvSpPr>
        <p:spPr>
          <a:xfrm>
            <a:off x="3586462" y="559133"/>
            <a:ext cx="1832597" cy="7248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6" name="Left Arrow 5"/>
          <p:cNvSpPr/>
          <p:nvPr/>
        </p:nvSpPr>
        <p:spPr>
          <a:xfrm>
            <a:off x="3490242" y="1346749"/>
            <a:ext cx="2578059" cy="25885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8" name="Up Arrow 7"/>
          <p:cNvSpPr/>
          <p:nvPr/>
        </p:nvSpPr>
        <p:spPr>
          <a:xfrm>
            <a:off x="2225635" y="3009013"/>
            <a:ext cx="289902" cy="97330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 name="Slide Number Placeholder 2">
            <a:extLst>
              <a:ext uri="{FF2B5EF4-FFF2-40B4-BE49-F238E27FC236}">
                <a16:creationId xmlns:a16="http://schemas.microsoft.com/office/drawing/2014/main" id="{BD9679D6-2413-4A79-A08E-FABE49A6CF02}"/>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53</a:t>
            </a:fld>
            <a:endParaRPr lang="en-US" dirty="0"/>
          </a:p>
        </p:txBody>
      </p:sp>
    </p:spTree>
    <p:extLst>
      <p:ext uri="{BB962C8B-B14F-4D97-AF65-F5344CB8AC3E}">
        <p14:creationId xmlns:p14="http://schemas.microsoft.com/office/powerpoint/2010/main" val="54112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52550" y="0"/>
            <a:ext cx="6434696" cy="5143500"/>
          </a:xfrm>
          <a:prstGeom prst="rect">
            <a:avLst/>
          </a:prstGeom>
        </p:spPr>
      </p:pic>
      <p:sp>
        <p:nvSpPr>
          <p:cNvPr id="5" name="Left Arrow 4"/>
          <p:cNvSpPr/>
          <p:nvPr/>
        </p:nvSpPr>
        <p:spPr>
          <a:xfrm>
            <a:off x="2710246" y="2750478"/>
            <a:ext cx="2578059" cy="258857"/>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6" name="Up Arrow 5"/>
          <p:cNvSpPr/>
          <p:nvPr/>
        </p:nvSpPr>
        <p:spPr>
          <a:xfrm>
            <a:off x="2148036" y="3267870"/>
            <a:ext cx="289902" cy="973304"/>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7" name="Slide Number Placeholder 2">
            <a:extLst>
              <a:ext uri="{FF2B5EF4-FFF2-40B4-BE49-F238E27FC236}">
                <a16:creationId xmlns:a16="http://schemas.microsoft.com/office/drawing/2014/main" id="{6D461B37-A7CE-49F5-B827-6670DDDBF2A6}"/>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54</a:t>
            </a:fld>
            <a:endParaRPr lang="en-US" dirty="0"/>
          </a:p>
        </p:txBody>
      </p:sp>
    </p:spTree>
    <p:extLst>
      <p:ext uri="{BB962C8B-B14F-4D97-AF65-F5344CB8AC3E}">
        <p14:creationId xmlns:p14="http://schemas.microsoft.com/office/powerpoint/2010/main" val="1378316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143000" y="57151"/>
            <a:ext cx="6858000" cy="594122"/>
          </a:xfrm>
        </p:spPr>
        <p:txBody>
          <a:bodyPr>
            <a:normAutofit/>
          </a:bodyPr>
          <a:lstStyle/>
          <a:p>
            <a:pPr eaLnBrk="1" hangingPunct="1"/>
            <a:r>
              <a:rPr lang="en-US" sz="2700" dirty="0">
                <a:latin typeface="Hoefler Text" charset="0"/>
              </a:rPr>
              <a:t>Intro to Hoffman2 &amp; Unix Command Line</a:t>
            </a:r>
          </a:p>
        </p:txBody>
      </p:sp>
      <p:sp>
        <p:nvSpPr>
          <p:cNvPr id="8" name="TextBox 7"/>
          <p:cNvSpPr txBox="1"/>
          <p:nvPr/>
        </p:nvSpPr>
        <p:spPr>
          <a:xfrm>
            <a:off x="1095376" y="628650"/>
            <a:ext cx="8666155" cy="150041"/>
          </a:xfrm>
          <a:prstGeom prst="rect">
            <a:avLst/>
          </a:prstGeom>
          <a:noFill/>
        </p:spPr>
        <p:txBody>
          <a:bodyPr wrap="none">
            <a:spAutoFit/>
          </a:bodyPr>
          <a:lstStyle/>
          <a:p>
            <a:pPr>
              <a:defRPr/>
            </a:pPr>
            <a:r>
              <a:rPr lang="en-US" sz="375" dirty="0">
                <a:solidFill>
                  <a:schemeClr val="bg1">
                    <a:lumMod val="75000"/>
                  </a:schemeClr>
                </a:solidFill>
              </a:rPr>
              <a:t>CGATACGATATGGTCATGACCAGGTAGGTATCGATGGTCATGACCAGGTAGGTATCGGATGGTCAT</a:t>
            </a:r>
            <a:r>
              <a:rPr lang="en-US" sz="375" dirty="0">
                <a:solidFill>
                  <a:schemeClr val="bg1"/>
                </a:solidFill>
              </a:rPr>
              <a:t>GACCAGGTAGG</a:t>
            </a:r>
            <a:r>
              <a:rPr lang="en-US" sz="375" dirty="0">
                <a:solidFill>
                  <a:schemeClr val="bg1">
                    <a:lumMod val="75000"/>
                  </a:schemeClr>
                </a:solidFill>
              </a:rPr>
              <a:t>TGGTAGGTATCGATGGTCATGACCAGGTAGGTATCGGATGGTCATGACTATGGTCATGACCAGGTAGGTATCGATGGTCATGACCAGGT</a:t>
            </a:r>
            <a:r>
              <a:rPr lang="en-US" sz="375" dirty="0">
                <a:solidFill>
                  <a:schemeClr val="bg1"/>
                </a:solidFill>
              </a:rPr>
              <a:t>AGGTATCGG</a:t>
            </a:r>
            <a:r>
              <a:rPr lang="en-US" sz="375" dirty="0">
                <a:solidFill>
                  <a:schemeClr val="bg1">
                    <a:lumMod val="75000"/>
                  </a:schemeClr>
                </a:solidFill>
              </a:rPr>
              <a:t>ATGGTCATGACCAGGTAGGTGGTAGGTATCGATGGTCATGACCAGGTAGGTATCGGATGGTCATGACT</a:t>
            </a:r>
            <a:r>
              <a:rPr lang="en-US" sz="375" dirty="0">
                <a:solidFill>
                  <a:schemeClr val="bg1"/>
                </a:solidFill>
              </a:rPr>
              <a:t>ATGGTCATGAC</a:t>
            </a:r>
          </a:p>
        </p:txBody>
      </p:sp>
      <p:sp>
        <p:nvSpPr>
          <p:cNvPr id="9" name="TextBox 8"/>
          <p:cNvSpPr txBox="1"/>
          <p:nvPr/>
        </p:nvSpPr>
        <p:spPr>
          <a:xfrm>
            <a:off x="1095376" y="660798"/>
            <a:ext cx="8666155" cy="150041"/>
          </a:xfrm>
          <a:prstGeom prst="rect">
            <a:avLst/>
          </a:prstGeom>
          <a:noFill/>
        </p:spPr>
        <p:txBody>
          <a:bodyPr wrap="none">
            <a:spAutoFit/>
          </a:bodyPr>
          <a:lstStyle/>
          <a:p>
            <a:pPr>
              <a:defRPr/>
            </a:pPr>
            <a:r>
              <a:rPr lang="en-US" sz="375" dirty="0">
                <a:solidFill>
                  <a:schemeClr val="bg1"/>
                </a:solidFill>
              </a:rPr>
              <a:t>CGAT</a:t>
            </a:r>
            <a:r>
              <a:rPr lang="en-US" sz="375" dirty="0">
                <a:solidFill>
                  <a:schemeClr val="bg1">
                    <a:lumMod val="75000"/>
                  </a:schemeClr>
                </a:solidFill>
              </a:rPr>
              <a:t>ACGATATGGTCATGACCAGGTAGGTATCGATGGTCATGACCAGGTAGGTATCGGATGGTCATGAC</a:t>
            </a:r>
            <a:r>
              <a:rPr lang="en-US" sz="375" dirty="0">
                <a:solidFill>
                  <a:schemeClr val="bg1"/>
                </a:solidFill>
              </a:rPr>
              <a:t>CAGGTAGGTGG</a:t>
            </a:r>
            <a:r>
              <a:rPr lang="en-US" sz="375" dirty="0">
                <a:solidFill>
                  <a:schemeClr val="bg1">
                    <a:lumMod val="75000"/>
                  </a:schemeClr>
                </a:solidFill>
              </a:rPr>
              <a:t>TAGGTATCGATGGTCATGACCAGGTAGGTATCGGATGGTCATGACTATGGTCATGACCAGGTAGGTATCGATGGTCATGACCAGGTAGG</a:t>
            </a:r>
            <a:r>
              <a:rPr lang="en-US" sz="375" dirty="0">
                <a:solidFill>
                  <a:schemeClr val="bg1"/>
                </a:solidFill>
              </a:rPr>
              <a:t>TATCGGATGG</a:t>
            </a:r>
            <a:r>
              <a:rPr lang="en-US" sz="375" dirty="0">
                <a:solidFill>
                  <a:schemeClr val="bg1">
                    <a:lumMod val="75000"/>
                  </a:schemeClr>
                </a:solidFill>
              </a:rPr>
              <a:t>TCATGACCAGGTAGGTGGTAGGTATCGATGGTCATGACCAGGTAGGTATCGGATGGTCATGACTATGG</a:t>
            </a:r>
            <a:r>
              <a:rPr lang="en-US" sz="375" dirty="0">
                <a:solidFill>
                  <a:schemeClr val="bg1"/>
                </a:solidFill>
              </a:rPr>
              <a:t>TCATGAC</a:t>
            </a:r>
          </a:p>
        </p:txBody>
      </p:sp>
      <p:sp>
        <p:nvSpPr>
          <p:cNvPr id="10" name="TextBox 9"/>
          <p:cNvSpPr txBox="1"/>
          <p:nvPr/>
        </p:nvSpPr>
        <p:spPr>
          <a:xfrm>
            <a:off x="1095376" y="692944"/>
            <a:ext cx="8666155" cy="150041"/>
          </a:xfrm>
          <a:prstGeom prst="rect">
            <a:avLst/>
          </a:prstGeom>
          <a:noFill/>
        </p:spPr>
        <p:txBody>
          <a:bodyPr wrap="none">
            <a:spAutoFit/>
          </a:bodyPr>
          <a:lstStyle/>
          <a:p>
            <a:pPr>
              <a:defRPr/>
            </a:pPr>
            <a:r>
              <a:rPr lang="en-US" sz="375" dirty="0">
                <a:solidFill>
                  <a:schemeClr val="bg1"/>
                </a:solidFill>
              </a:rPr>
              <a:t>CGATACGA</a:t>
            </a:r>
            <a:r>
              <a:rPr lang="en-US" sz="375" dirty="0">
                <a:solidFill>
                  <a:schemeClr val="bg1">
                    <a:lumMod val="75000"/>
                  </a:schemeClr>
                </a:solidFill>
              </a:rPr>
              <a:t>TATGGTCATGACCAGGTAGGTATCGATGGTCATGACCAGGTAGGTATCGGATGGTCATGACCAGG</a:t>
            </a:r>
            <a:r>
              <a:rPr lang="en-US" sz="375" dirty="0">
                <a:solidFill>
                  <a:schemeClr val="bg1"/>
                </a:solidFill>
              </a:rPr>
              <a:t>TAGGTGGTA</a:t>
            </a:r>
            <a:r>
              <a:rPr lang="en-US" sz="375" dirty="0">
                <a:solidFill>
                  <a:schemeClr val="bg1">
                    <a:lumMod val="75000"/>
                  </a:schemeClr>
                </a:solidFill>
              </a:rPr>
              <a:t>GGTATCGATGGTCATGACCAGGTAGGTATCGGATGGTCATGACTATGGTCATGACCAGGTAGGTATCGATGGTCATGACCAGGTAGGTA</a:t>
            </a:r>
            <a:r>
              <a:rPr lang="en-US" sz="375" dirty="0">
                <a:solidFill>
                  <a:schemeClr val="bg1"/>
                </a:solidFill>
              </a:rPr>
              <a:t>TCGGATGGTCATGA</a:t>
            </a:r>
            <a:r>
              <a:rPr lang="en-US" sz="375" dirty="0">
                <a:solidFill>
                  <a:schemeClr val="bg1">
                    <a:lumMod val="75000"/>
                  </a:schemeClr>
                </a:solidFill>
              </a:rPr>
              <a:t>CCAGGTAGGTGGTAGGTATCGATGGTCATGACCAGGTAGGTATCGGATGGTCATGACTATGGTCA</a:t>
            </a:r>
            <a:r>
              <a:rPr lang="en-US" sz="375" dirty="0">
                <a:solidFill>
                  <a:schemeClr val="bg1"/>
                </a:solidFill>
              </a:rPr>
              <a:t>TGAC</a:t>
            </a:r>
          </a:p>
        </p:txBody>
      </p:sp>
      <p:sp>
        <p:nvSpPr>
          <p:cNvPr id="11" name="TextBox 10"/>
          <p:cNvSpPr txBox="1"/>
          <p:nvPr/>
        </p:nvSpPr>
        <p:spPr>
          <a:xfrm>
            <a:off x="1095376" y="725091"/>
            <a:ext cx="8666155" cy="150041"/>
          </a:xfrm>
          <a:prstGeom prst="rect">
            <a:avLst/>
          </a:prstGeom>
          <a:noFill/>
        </p:spPr>
        <p:txBody>
          <a:bodyPr wrap="none">
            <a:spAutoFit/>
          </a:bodyPr>
          <a:lstStyle/>
          <a:p>
            <a:pPr>
              <a:defRPr/>
            </a:pPr>
            <a:r>
              <a:rPr lang="en-US" sz="375" dirty="0">
                <a:solidFill>
                  <a:schemeClr val="bg1"/>
                </a:solidFill>
              </a:rPr>
              <a:t>CGATACGATATG</a:t>
            </a:r>
            <a:r>
              <a:rPr lang="en-US" sz="375" dirty="0">
                <a:solidFill>
                  <a:schemeClr val="bg1">
                    <a:lumMod val="75000"/>
                  </a:schemeClr>
                </a:solidFill>
              </a:rPr>
              <a:t>GTCATGACCAGGTAGGTATCGATGGTCATGACCAGGTAGGTATCGGATGGTCATGACCAGGTA</a:t>
            </a:r>
            <a:r>
              <a:rPr lang="en-US" sz="375" dirty="0">
                <a:solidFill>
                  <a:schemeClr val="bg1"/>
                </a:solidFill>
              </a:rPr>
              <a:t>GGTGGTAGGTA</a:t>
            </a:r>
            <a:r>
              <a:rPr lang="en-US" sz="375" dirty="0">
                <a:solidFill>
                  <a:schemeClr val="bg1">
                    <a:lumMod val="75000"/>
                  </a:schemeClr>
                </a:solidFill>
              </a:rPr>
              <a:t>TCGATGGTCATGACCAGGTAGGTATCGGATGGTCATGACTATGGTCATGACCAGGTAGGTATCGATGGTCATGACCAGGTAGGTATCG</a:t>
            </a:r>
            <a:r>
              <a:rPr lang="en-US" sz="375" dirty="0">
                <a:solidFill>
                  <a:schemeClr val="bg1"/>
                </a:solidFill>
              </a:rPr>
              <a:t>GATGGTCATGACCAGGT</a:t>
            </a:r>
            <a:r>
              <a:rPr lang="en-US" sz="375" dirty="0">
                <a:solidFill>
                  <a:schemeClr val="bg1">
                    <a:lumMod val="75000"/>
                  </a:schemeClr>
                </a:solidFill>
              </a:rPr>
              <a:t>AGGTGGTAGGTATCGATGGTCATGACCAGGTAGGTATCGGATGGTCATGACTATGGTCATGAC</a:t>
            </a:r>
          </a:p>
        </p:txBody>
      </p:sp>
      <p:sp>
        <p:nvSpPr>
          <p:cNvPr id="12" name="TextBox 11"/>
          <p:cNvSpPr txBox="1"/>
          <p:nvPr/>
        </p:nvSpPr>
        <p:spPr>
          <a:xfrm>
            <a:off x="1092994" y="760810"/>
            <a:ext cx="8703024" cy="150041"/>
          </a:xfrm>
          <a:prstGeom prst="rect">
            <a:avLst/>
          </a:prstGeom>
          <a:noFill/>
        </p:spPr>
        <p:txBody>
          <a:bodyPr wrap="none">
            <a:spAutoFit/>
          </a:bodyPr>
          <a:lstStyle/>
          <a:p>
            <a:pPr>
              <a:defRPr/>
            </a:pPr>
            <a:r>
              <a:rPr lang="en-US" sz="375" dirty="0">
                <a:solidFill>
                  <a:schemeClr val="bg1"/>
                </a:solidFill>
              </a:rPr>
              <a:t>CGATACGATATGGT</a:t>
            </a:r>
            <a:r>
              <a:rPr lang="en-US" sz="375" dirty="0">
                <a:solidFill>
                  <a:schemeClr val="bg1">
                    <a:lumMod val="75000"/>
                  </a:schemeClr>
                </a:solidFill>
              </a:rPr>
              <a:t>CATGACCAGGTAGGTATCGATGGTCATGACCAGGTAGGTATCGGATGGTCATGACCAGGTAGG</a:t>
            </a:r>
            <a:r>
              <a:rPr lang="en-US" sz="375" dirty="0">
                <a:solidFill>
                  <a:schemeClr val="bg1"/>
                </a:solidFill>
              </a:rPr>
              <a:t>TGGTAGGTATCG</a:t>
            </a:r>
            <a:r>
              <a:rPr lang="en-US" sz="375" dirty="0">
                <a:solidFill>
                  <a:schemeClr val="bg1">
                    <a:lumMod val="75000"/>
                  </a:schemeClr>
                </a:solidFill>
              </a:rPr>
              <a:t>ATGGTCATGACCAGGTAGGTATCGGATGGTCATGACTATGGTCATGACCAGGTAGGTATCGATGGTCATGACCAGGTAGGTATCGGA</a:t>
            </a:r>
            <a:r>
              <a:rPr lang="en-US" sz="375" dirty="0">
                <a:solidFill>
                  <a:schemeClr val="bg1"/>
                </a:solidFill>
              </a:rPr>
              <a:t>TGGTCATGACCAGGTA</a:t>
            </a:r>
            <a:r>
              <a:rPr lang="en-US" sz="375" dirty="0">
                <a:solidFill>
                  <a:schemeClr val="bg1">
                    <a:lumMod val="75000"/>
                  </a:schemeClr>
                </a:solidFill>
              </a:rPr>
              <a:t>GGTGGTAGGTATCGATGGTCATGACCAGGTAGGTATCGGATGGTCATGACTATGGTCATGACG</a:t>
            </a:r>
          </a:p>
        </p:txBody>
      </p:sp>
      <p:sp>
        <p:nvSpPr>
          <p:cNvPr id="20487" name="Content Placeholder 2"/>
          <p:cNvSpPr>
            <a:spLocks noGrp="1"/>
          </p:cNvSpPr>
          <p:nvPr>
            <p:ph idx="1"/>
          </p:nvPr>
        </p:nvSpPr>
        <p:spPr>
          <a:xfrm>
            <a:off x="1485900" y="1120379"/>
            <a:ext cx="6172200" cy="3518348"/>
          </a:xfrm>
        </p:spPr>
        <p:txBody>
          <a:bodyPr>
            <a:normAutofit/>
          </a:bodyPr>
          <a:lstStyle/>
          <a:p>
            <a:pPr eaLnBrk="1" hangingPunct="1">
              <a:buFont typeface="Arial" charset="0"/>
              <a:buNone/>
            </a:pPr>
            <a:r>
              <a:rPr lang="en-US" sz="2100" u="sng" dirty="0">
                <a:latin typeface="Times New Roman" charset="0"/>
                <a:cs typeface="Times New Roman" charset="0"/>
              </a:rPr>
              <a:t>To run software/jobs/</a:t>
            </a:r>
            <a:r>
              <a:rPr lang="en-US" sz="2100" u="sng" dirty="0" err="1">
                <a:latin typeface="Times New Roman" charset="0"/>
                <a:cs typeface="Times New Roman" charset="0"/>
              </a:rPr>
              <a:t>programmes</a:t>
            </a:r>
            <a:r>
              <a:rPr lang="en-US" sz="2100" u="sng" dirty="0">
                <a:latin typeface="Times New Roman" charset="0"/>
                <a:cs typeface="Times New Roman" charset="0"/>
              </a:rPr>
              <a:t> on hoffman2:</a:t>
            </a:r>
          </a:p>
          <a:p>
            <a:pPr eaLnBrk="1" hangingPunct="1">
              <a:buFont typeface="Arial" charset="0"/>
              <a:buNone/>
            </a:pPr>
            <a:endParaRPr lang="en-US" sz="750" dirty="0">
              <a:latin typeface="Times New Roman" charset="0"/>
              <a:cs typeface="Times New Roman" charset="0"/>
            </a:endParaRPr>
          </a:p>
          <a:p>
            <a:pPr eaLnBrk="1" hangingPunct="1">
              <a:buFont typeface="Arial" charset="0"/>
              <a:buNone/>
            </a:pPr>
            <a:endParaRPr lang="en-US" sz="750" dirty="0">
              <a:latin typeface="Times New Roman" charset="0"/>
              <a:cs typeface="Times New Roman" charset="0"/>
            </a:endParaRPr>
          </a:p>
          <a:p>
            <a:pPr eaLnBrk="1" hangingPunct="1">
              <a:buFont typeface="Arial" charset="0"/>
              <a:buNone/>
            </a:pPr>
            <a:r>
              <a:rPr lang="en-US" sz="2100" dirty="0">
                <a:latin typeface="Times New Roman" charset="0"/>
                <a:cs typeface="Times New Roman" charset="0"/>
              </a:rPr>
              <a:t>1 – Start an interactive node and run programs from the command line.</a:t>
            </a:r>
          </a:p>
          <a:p>
            <a:pPr eaLnBrk="1" hangingPunct="1">
              <a:buFont typeface="Arial" charset="0"/>
              <a:buNone/>
            </a:pPr>
            <a:endParaRPr lang="en-US" sz="750" dirty="0">
              <a:latin typeface="Times New Roman" charset="0"/>
              <a:cs typeface="Times New Roman" charset="0"/>
            </a:endParaRPr>
          </a:p>
          <a:p>
            <a:pPr eaLnBrk="1" hangingPunct="1">
              <a:buFont typeface="Arial" charset="0"/>
              <a:buNone/>
            </a:pPr>
            <a:r>
              <a:rPr lang="en-US" sz="2100" dirty="0">
                <a:latin typeface="Times New Roman" charset="0"/>
                <a:cs typeface="Times New Roman" charset="0"/>
              </a:rPr>
              <a:t>2 – Submit a script to run the program to the job queue</a:t>
            </a:r>
            <a:endParaRPr lang="en-US" sz="2100" dirty="0">
              <a:latin typeface="Hoefler Text"/>
              <a:cs typeface="Hoefler Text"/>
            </a:endParaRPr>
          </a:p>
          <a:p>
            <a:pPr eaLnBrk="1" hangingPunct="1">
              <a:buFont typeface="Arial" charset="0"/>
              <a:buNone/>
            </a:pPr>
            <a:endParaRPr lang="en-US" sz="2100" dirty="0">
              <a:latin typeface="Times New Roman" charset="0"/>
              <a:cs typeface="Times New Roman" charset="0"/>
            </a:endParaRPr>
          </a:p>
          <a:p>
            <a:pPr algn="ctr" eaLnBrk="1" hangingPunct="1">
              <a:buFont typeface="Arial" charset="0"/>
              <a:buNone/>
            </a:pPr>
            <a:endParaRPr lang="en-US" sz="2100" dirty="0">
              <a:latin typeface="Times New Roman" charset="0"/>
              <a:cs typeface="Times New Roman" charset="0"/>
            </a:endParaRPr>
          </a:p>
        </p:txBody>
      </p:sp>
      <p:sp>
        <p:nvSpPr>
          <p:cNvPr id="13" name="TextBox 12"/>
          <p:cNvSpPr txBox="1"/>
          <p:nvPr/>
        </p:nvSpPr>
        <p:spPr>
          <a:xfrm>
            <a:off x="1633200" y="3663202"/>
            <a:ext cx="5516831" cy="923330"/>
          </a:xfrm>
          <a:prstGeom prst="rect">
            <a:avLst/>
          </a:prstGeom>
          <a:solidFill>
            <a:srgbClr val="FFFF00"/>
          </a:solidFill>
        </p:spPr>
        <p:txBody>
          <a:bodyPr wrap="none" rtlCol="0">
            <a:spAutoFit/>
          </a:bodyPr>
          <a:lstStyle/>
          <a:p>
            <a:r>
              <a:rPr lang="en-US" sz="1800" dirty="0">
                <a:latin typeface="Hoefler Text"/>
                <a:cs typeface="Hoefler Text"/>
              </a:rPr>
              <a:t>Which ever way you use, you must specify the resources </a:t>
            </a:r>
          </a:p>
          <a:p>
            <a:r>
              <a:rPr lang="en-US" sz="1800" dirty="0">
                <a:latin typeface="Hoefler Text"/>
                <a:cs typeface="Hoefler Text"/>
              </a:rPr>
              <a:t>you need i.e. (time/memory/cores).  </a:t>
            </a:r>
          </a:p>
          <a:p>
            <a:r>
              <a:rPr lang="en-US" sz="1800" dirty="0">
                <a:latin typeface="Hoefler Text"/>
                <a:cs typeface="Hoefler Text"/>
              </a:rPr>
              <a:t>If you exceed this – your job will be killed!</a:t>
            </a:r>
          </a:p>
        </p:txBody>
      </p:sp>
      <p:sp>
        <p:nvSpPr>
          <p:cNvPr id="14" name="Slide Number Placeholder 2">
            <a:extLst>
              <a:ext uri="{FF2B5EF4-FFF2-40B4-BE49-F238E27FC236}">
                <a16:creationId xmlns:a16="http://schemas.microsoft.com/office/drawing/2014/main" id="{192A6367-6735-4AE1-A838-7AF94ACD4DC2}"/>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55</a:t>
            </a:fld>
            <a:endParaRPr lang="en-US" dirty="0"/>
          </a:p>
        </p:txBody>
      </p:sp>
    </p:spTree>
    <p:extLst>
      <p:ext uri="{BB962C8B-B14F-4D97-AF65-F5344CB8AC3E}">
        <p14:creationId xmlns:p14="http://schemas.microsoft.com/office/powerpoint/2010/main" val="20262222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a:xfrm>
            <a:off x="1143000" y="57151"/>
            <a:ext cx="6858000" cy="594122"/>
          </a:xfrm>
        </p:spPr>
        <p:txBody>
          <a:bodyPr>
            <a:normAutofit/>
          </a:bodyPr>
          <a:lstStyle/>
          <a:p>
            <a:pPr eaLnBrk="1" hangingPunct="1"/>
            <a:r>
              <a:rPr lang="en-US" sz="2700" dirty="0">
                <a:latin typeface="Hoefler Text" charset="0"/>
              </a:rPr>
              <a:t>Intro to Hoffman2 &amp; Unix Command Line</a:t>
            </a:r>
          </a:p>
        </p:txBody>
      </p:sp>
      <p:sp>
        <p:nvSpPr>
          <p:cNvPr id="8" name="TextBox 7"/>
          <p:cNvSpPr txBox="1"/>
          <p:nvPr/>
        </p:nvSpPr>
        <p:spPr>
          <a:xfrm>
            <a:off x="1095376" y="628650"/>
            <a:ext cx="8666155" cy="150041"/>
          </a:xfrm>
          <a:prstGeom prst="rect">
            <a:avLst/>
          </a:prstGeom>
          <a:noFill/>
        </p:spPr>
        <p:txBody>
          <a:bodyPr wrap="none">
            <a:spAutoFit/>
          </a:bodyPr>
          <a:lstStyle/>
          <a:p>
            <a:pPr>
              <a:defRPr/>
            </a:pPr>
            <a:r>
              <a:rPr lang="en-US" sz="375" dirty="0">
                <a:solidFill>
                  <a:schemeClr val="bg1">
                    <a:lumMod val="75000"/>
                  </a:schemeClr>
                </a:solidFill>
              </a:rPr>
              <a:t>CGATACGATATGGTCATGACCAGGTAGGTATCGATGGTCATGACCAGGTAGGTATCGGATGGTCAT</a:t>
            </a:r>
            <a:r>
              <a:rPr lang="en-US" sz="375" dirty="0">
                <a:solidFill>
                  <a:schemeClr val="bg1"/>
                </a:solidFill>
              </a:rPr>
              <a:t>GACCAGGTAGG</a:t>
            </a:r>
            <a:r>
              <a:rPr lang="en-US" sz="375" dirty="0">
                <a:solidFill>
                  <a:schemeClr val="bg1">
                    <a:lumMod val="75000"/>
                  </a:schemeClr>
                </a:solidFill>
              </a:rPr>
              <a:t>TGGTAGGTATCGATGGTCATGACCAGGTAGGTATCGGATGGTCATGACTATGGTCATGACCAGGTAGGTATCGATGGTCATGACCAGGT</a:t>
            </a:r>
            <a:r>
              <a:rPr lang="en-US" sz="375" dirty="0">
                <a:solidFill>
                  <a:schemeClr val="bg1"/>
                </a:solidFill>
              </a:rPr>
              <a:t>AGGTATCGG</a:t>
            </a:r>
            <a:r>
              <a:rPr lang="en-US" sz="375" dirty="0">
                <a:solidFill>
                  <a:schemeClr val="bg1">
                    <a:lumMod val="75000"/>
                  </a:schemeClr>
                </a:solidFill>
              </a:rPr>
              <a:t>ATGGTCATGACCAGGTAGGTGGTAGGTATCGATGGTCATGACCAGGTAGGTATCGGATGGTCATGACT</a:t>
            </a:r>
            <a:r>
              <a:rPr lang="en-US" sz="375" dirty="0">
                <a:solidFill>
                  <a:schemeClr val="bg1"/>
                </a:solidFill>
              </a:rPr>
              <a:t>ATGGTCATGAC</a:t>
            </a:r>
          </a:p>
        </p:txBody>
      </p:sp>
      <p:sp>
        <p:nvSpPr>
          <p:cNvPr id="9" name="TextBox 8"/>
          <p:cNvSpPr txBox="1"/>
          <p:nvPr/>
        </p:nvSpPr>
        <p:spPr>
          <a:xfrm>
            <a:off x="1095376" y="660798"/>
            <a:ext cx="8666155" cy="150041"/>
          </a:xfrm>
          <a:prstGeom prst="rect">
            <a:avLst/>
          </a:prstGeom>
          <a:noFill/>
        </p:spPr>
        <p:txBody>
          <a:bodyPr wrap="none">
            <a:spAutoFit/>
          </a:bodyPr>
          <a:lstStyle/>
          <a:p>
            <a:pPr>
              <a:defRPr/>
            </a:pPr>
            <a:r>
              <a:rPr lang="en-US" sz="375" dirty="0">
                <a:solidFill>
                  <a:schemeClr val="bg1"/>
                </a:solidFill>
              </a:rPr>
              <a:t>CGAT</a:t>
            </a:r>
            <a:r>
              <a:rPr lang="en-US" sz="375" dirty="0">
                <a:solidFill>
                  <a:schemeClr val="bg1">
                    <a:lumMod val="75000"/>
                  </a:schemeClr>
                </a:solidFill>
              </a:rPr>
              <a:t>ACGATATGGTCATGACCAGGTAGGTATCGATGGTCATGACCAGGTAGGTATCGGATGGTCATGAC</a:t>
            </a:r>
            <a:r>
              <a:rPr lang="en-US" sz="375" dirty="0">
                <a:solidFill>
                  <a:schemeClr val="bg1"/>
                </a:solidFill>
              </a:rPr>
              <a:t>CAGGTAGGTGG</a:t>
            </a:r>
            <a:r>
              <a:rPr lang="en-US" sz="375" dirty="0">
                <a:solidFill>
                  <a:schemeClr val="bg1">
                    <a:lumMod val="75000"/>
                  </a:schemeClr>
                </a:solidFill>
              </a:rPr>
              <a:t>TAGGTATCGATGGTCATGACCAGGTAGGTATCGGATGGTCATGACTATGGTCATGACCAGGTAGGTATCGATGGTCATGACCAGGTAGG</a:t>
            </a:r>
            <a:r>
              <a:rPr lang="en-US" sz="375" dirty="0">
                <a:solidFill>
                  <a:schemeClr val="bg1"/>
                </a:solidFill>
              </a:rPr>
              <a:t>TATCGGATGG</a:t>
            </a:r>
            <a:r>
              <a:rPr lang="en-US" sz="375" dirty="0">
                <a:solidFill>
                  <a:schemeClr val="bg1">
                    <a:lumMod val="75000"/>
                  </a:schemeClr>
                </a:solidFill>
              </a:rPr>
              <a:t>TCATGACCAGGTAGGTGGTAGGTATCGATGGTCATGACCAGGTAGGTATCGGATGGTCATGACTATGG</a:t>
            </a:r>
            <a:r>
              <a:rPr lang="en-US" sz="375" dirty="0">
                <a:solidFill>
                  <a:schemeClr val="bg1"/>
                </a:solidFill>
              </a:rPr>
              <a:t>TCATGAC</a:t>
            </a:r>
          </a:p>
        </p:txBody>
      </p:sp>
      <p:sp>
        <p:nvSpPr>
          <p:cNvPr id="10" name="TextBox 9"/>
          <p:cNvSpPr txBox="1"/>
          <p:nvPr/>
        </p:nvSpPr>
        <p:spPr>
          <a:xfrm>
            <a:off x="1095376" y="692944"/>
            <a:ext cx="8666155" cy="150041"/>
          </a:xfrm>
          <a:prstGeom prst="rect">
            <a:avLst/>
          </a:prstGeom>
          <a:noFill/>
        </p:spPr>
        <p:txBody>
          <a:bodyPr wrap="none">
            <a:spAutoFit/>
          </a:bodyPr>
          <a:lstStyle/>
          <a:p>
            <a:pPr>
              <a:defRPr/>
            </a:pPr>
            <a:r>
              <a:rPr lang="en-US" sz="375" dirty="0">
                <a:solidFill>
                  <a:schemeClr val="bg1"/>
                </a:solidFill>
              </a:rPr>
              <a:t>CGATACGA</a:t>
            </a:r>
            <a:r>
              <a:rPr lang="en-US" sz="375" dirty="0">
                <a:solidFill>
                  <a:schemeClr val="bg1">
                    <a:lumMod val="75000"/>
                  </a:schemeClr>
                </a:solidFill>
              </a:rPr>
              <a:t>TATGGTCATGACCAGGTAGGTATCGATGGTCATGACCAGGTAGGTATCGGATGGTCATGACCAGG</a:t>
            </a:r>
            <a:r>
              <a:rPr lang="en-US" sz="375" dirty="0">
                <a:solidFill>
                  <a:schemeClr val="bg1"/>
                </a:solidFill>
              </a:rPr>
              <a:t>TAGGTGGTA</a:t>
            </a:r>
            <a:r>
              <a:rPr lang="en-US" sz="375" dirty="0">
                <a:solidFill>
                  <a:schemeClr val="bg1">
                    <a:lumMod val="75000"/>
                  </a:schemeClr>
                </a:solidFill>
              </a:rPr>
              <a:t>GGTATCGATGGTCATGACCAGGTAGGTATCGGATGGTCATGACTATGGTCATGACCAGGTAGGTATCGATGGTCATGACCAGGTAGGTA</a:t>
            </a:r>
            <a:r>
              <a:rPr lang="en-US" sz="375" dirty="0">
                <a:solidFill>
                  <a:schemeClr val="bg1"/>
                </a:solidFill>
              </a:rPr>
              <a:t>TCGGATGGTCATGA</a:t>
            </a:r>
            <a:r>
              <a:rPr lang="en-US" sz="375" dirty="0">
                <a:solidFill>
                  <a:schemeClr val="bg1">
                    <a:lumMod val="75000"/>
                  </a:schemeClr>
                </a:solidFill>
              </a:rPr>
              <a:t>CCAGGTAGGTGGTAGGTATCGATGGTCATGACCAGGTAGGTATCGGATGGTCATGACTATGGTCA</a:t>
            </a:r>
            <a:r>
              <a:rPr lang="en-US" sz="375" dirty="0">
                <a:solidFill>
                  <a:schemeClr val="bg1"/>
                </a:solidFill>
              </a:rPr>
              <a:t>TGAC</a:t>
            </a:r>
          </a:p>
        </p:txBody>
      </p:sp>
      <p:sp>
        <p:nvSpPr>
          <p:cNvPr id="11" name="TextBox 10"/>
          <p:cNvSpPr txBox="1"/>
          <p:nvPr/>
        </p:nvSpPr>
        <p:spPr>
          <a:xfrm>
            <a:off x="1095376" y="725091"/>
            <a:ext cx="8666155" cy="150041"/>
          </a:xfrm>
          <a:prstGeom prst="rect">
            <a:avLst/>
          </a:prstGeom>
          <a:noFill/>
        </p:spPr>
        <p:txBody>
          <a:bodyPr wrap="none">
            <a:spAutoFit/>
          </a:bodyPr>
          <a:lstStyle/>
          <a:p>
            <a:pPr>
              <a:defRPr/>
            </a:pPr>
            <a:r>
              <a:rPr lang="en-US" sz="375" dirty="0">
                <a:solidFill>
                  <a:schemeClr val="bg1"/>
                </a:solidFill>
              </a:rPr>
              <a:t>CGATACGATATG</a:t>
            </a:r>
            <a:r>
              <a:rPr lang="en-US" sz="375" dirty="0">
                <a:solidFill>
                  <a:schemeClr val="bg1">
                    <a:lumMod val="75000"/>
                  </a:schemeClr>
                </a:solidFill>
              </a:rPr>
              <a:t>GTCATGACCAGGTAGGTATCGATGGTCATGACCAGGTAGGTATCGGATGGTCATGACCAGGTA</a:t>
            </a:r>
            <a:r>
              <a:rPr lang="en-US" sz="375" dirty="0">
                <a:solidFill>
                  <a:schemeClr val="bg1"/>
                </a:solidFill>
              </a:rPr>
              <a:t>GGTGGTAGGTA</a:t>
            </a:r>
            <a:r>
              <a:rPr lang="en-US" sz="375" dirty="0">
                <a:solidFill>
                  <a:schemeClr val="bg1">
                    <a:lumMod val="75000"/>
                  </a:schemeClr>
                </a:solidFill>
              </a:rPr>
              <a:t>TCGATGGTCATGACCAGGTAGGTATCGGATGGTCATGACTATGGTCATGACCAGGTAGGTATCGATGGTCATGACCAGGTAGGTATCG</a:t>
            </a:r>
            <a:r>
              <a:rPr lang="en-US" sz="375" dirty="0">
                <a:solidFill>
                  <a:schemeClr val="bg1"/>
                </a:solidFill>
              </a:rPr>
              <a:t>GATGGTCATGACCAGGT</a:t>
            </a:r>
            <a:r>
              <a:rPr lang="en-US" sz="375" dirty="0">
                <a:solidFill>
                  <a:schemeClr val="bg1">
                    <a:lumMod val="75000"/>
                  </a:schemeClr>
                </a:solidFill>
              </a:rPr>
              <a:t>AGGTGGTAGGTATCGATGGTCATGACCAGGTAGGTATCGGATGGTCATGACTATGGTCATGAC</a:t>
            </a:r>
          </a:p>
        </p:txBody>
      </p:sp>
      <p:sp>
        <p:nvSpPr>
          <p:cNvPr id="12" name="TextBox 11"/>
          <p:cNvSpPr txBox="1"/>
          <p:nvPr/>
        </p:nvSpPr>
        <p:spPr>
          <a:xfrm>
            <a:off x="1092994" y="760810"/>
            <a:ext cx="8703024" cy="150041"/>
          </a:xfrm>
          <a:prstGeom prst="rect">
            <a:avLst/>
          </a:prstGeom>
          <a:noFill/>
        </p:spPr>
        <p:txBody>
          <a:bodyPr wrap="none">
            <a:spAutoFit/>
          </a:bodyPr>
          <a:lstStyle/>
          <a:p>
            <a:pPr>
              <a:defRPr/>
            </a:pPr>
            <a:r>
              <a:rPr lang="en-US" sz="375" dirty="0">
                <a:solidFill>
                  <a:schemeClr val="bg1"/>
                </a:solidFill>
              </a:rPr>
              <a:t>CGATACGATATGGT</a:t>
            </a:r>
            <a:r>
              <a:rPr lang="en-US" sz="375" dirty="0">
                <a:solidFill>
                  <a:schemeClr val="bg1">
                    <a:lumMod val="75000"/>
                  </a:schemeClr>
                </a:solidFill>
              </a:rPr>
              <a:t>CATGACCAGGTAGGTATCGATGGTCATGACCAGGTAGGTATCGGATGGTCATGACCAGGTAGG</a:t>
            </a:r>
            <a:r>
              <a:rPr lang="en-US" sz="375" dirty="0">
                <a:solidFill>
                  <a:schemeClr val="bg1"/>
                </a:solidFill>
              </a:rPr>
              <a:t>TGGTAGGTATCG</a:t>
            </a:r>
            <a:r>
              <a:rPr lang="en-US" sz="375" dirty="0">
                <a:solidFill>
                  <a:schemeClr val="bg1">
                    <a:lumMod val="75000"/>
                  </a:schemeClr>
                </a:solidFill>
              </a:rPr>
              <a:t>ATGGTCATGACCAGGTAGGTATCGGATGGTCATGACTATGGTCATGACCAGGTAGGTATCGATGGTCATGACCAGGTAGGTATCGGA</a:t>
            </a:r>
            <a:r>
              <a:rPr lang="en-US" sz="375" dirty="0">
                <a:solidFill>
                  <a:schemeClr val="bg1"/>
                </a:solidFill>
              </a:rPr>
              <a:t>TGGTCATGACCAGGTA</a:t>
            </a:r>
            <a:r>
              <a:rPr lang="en-US" sz="375" dirty="0">
                <a:solidFill>
                  <a:schemeClr val="bg1">
                    <a:lumMod val="75000"/>
                  </a:schemeClr>
                </a:solidFill>
              </a:rPr>
              <a:t>GGTGGTAGGTATCGATGGTCATGACCAGGTAGGTATCGGATGGTCATGACTATGGTCATGACG</a:t>
            </a:r>
          </a:p>
        </p:txBody>
      </p:sp>
      <p:sp>
        <p:nvSpPr>
          <p:cNvPr id="20487" name="Content Placeholder 2"/>
          <p:cNvSpPr>
            <a:spLocks noGrp="1"/>
          </p:cNvSpPr>
          <p:nvPr>
            <p:ph idx="1"/>
          </p:nvPr>
        </p:nvSpPr>
        <p:spPr>
          <a:xfrm>
            <a:off x="1485900" y="1120378"/>
            <a:ext cx="6172200" cy="3528704"/>
          </a:xfrm>
        </p:spPr>
        <p:txBody>
          <a:bodyPr>
            <a:normAutofit fontScale="70000" lnSpcReduction="20000"/>
          </a:bodyPr>
          <a:lstStyle/>
          <a:p>
            <a:pPr eaLnBrk="1" hangingPunct="1">
              <a:buFont typeface="Arial" charset="0"/>
              <a:buNone/>
            </a:pPr>
            <a:r>
              <a:rPr lang="en-US" sz="2550" u="sng" dirty="0">
                <a:latin typeface="Times New Roman" charset="0"/>
                <a:cs typeface="Times New Roman" charset="0"/>
              </a:rPr>
              <a:t>Other </a:t>
            </a:r>
            <a:r>
              <a:rPr lang="en-US" sz="2550" u="sng" dirty="0" err="1">
                <a:latin typeface="Times New Roman" charset="0"/>
                <a:cs typeface="Times New Roman" charset="0"/>
              </a:rPr>
              <a:t>qrsh</a:t>
            </a:r>
            <a:r>
              <a:rPr lang="en-US" sz="2550" u="sng" dirty="0">
                <a:latin typeface="Times New Roman" charset="0"/>
                <a:cs typeface="Times New Roman" charset="0"/>
              </a:rPr>
              <a:t> options on Hoffman2</a:t>
            </a:r>
          </a:p>
          <a:p>
            <a:pPr eaLnBrk="1" hangingPunct="1">
              <a:buFont typeface="Arial" charset="0"/>
              <a:buNone/>
            </a:pPr>
            <a:endParaRPr lang="en-US" sz="2100" u="sng" dirty="0">
              <a:latin typeface="Times New Roman" charset="0"/>
              <a:cs typeface="Times New Roman" charset="0"/>
            </a:endParaRPr>
          </a:p>
          <a:p>
            <a:pPr eaLnBrk="1" hangingPunct="1">
              <a:buFont typeface="Arial" charset="0"/>
              <a:buNone/>
            </a:pPr>
            <a:r>
              <a:rPr lang="en-US" sz="2100" u="sng" dirty="0">
                <a:latin typeface="Times New Roman" charset="0"/>
                <a:cs typeface="Times New Roman" charset="0"/>
              </a:rPr>
              <a:t>This requests an interactive node with default settings (2 hours and 1G memory)</a:t>
            </a:r>
          </a:p>
          <a:p>
            <a:pPr eaLnBrk="1" hangingPunct="1">
              <a:buFont typeface="Arial" charset="0"/>
              <a:buNone/>
            </a:pPr>
            <a:r>
              <a:rPr lang="en-US" sz="2100" dirty="0">
                <a:latin typeface="Courier"/>
                <a:cs typeface="Courier"/>
              </a:rPr>
              <a:t>$ </a:t>
            </a:r>
            <a:r>
              <a:rPr lang="en-US" sz="2100" dirty="0" err="1">
                <a:latin typeface="Courier"/>
                <a:cs typeface="Courier"/>
              </a:rPr>
              <a:t>qrsh</a:t>
            </a:r>
            <a:r>
              <a:rPr lang="en-US" sz="2100" dirty="0">
                <a:latin typeface="Courier"/>
                <a:cs typeface="Courier"/>
              </a:rPr>
              <a:t> </a:t>
            </a:r>
          </a:p>
          <a:p>
            <a:pPr eaLnBrk="1" hangingPunct="1">
              <a:buFont typeface="Arial" charset="0"/>
              <a:buNone/>
            </a:pPr>
            <a:endParaRPr lang="en-US" sz="2100" dirty="0">
              <a:latin typeface="Courier"/>
              <a:cs typeface="Courier"/>
            </a:endParaRPr>
          </a:p>
          <a:p>
            <a:pPr eaLnBrk="1" hangingPunct="1">
              <a:buFont typeface="Arial" charset="0"/>
              <a:buNone/>
            </a:pPr>
            <a:r>
              <a:rPr lang="en-US" sz="2100" u="sng" dirty="0">
                <a:latin typeface="Hoefler Text"/>
                <a:cs typeface="Hoefler Text"/>
              </a:rPr>
              <a:t>This requests 3G data. As time is not specified, the default of 2hrs is given.</a:t>
            </a:r>
          </a:p>
          <a:p>
            <a:pPr eaLnBrk="1" hangingPunct="1">
              <a:buFont typeface="Arial" charset="0"/>
              <a:buNone/>
            </a:pPr>
            <a:r>
              <a:rPr lang="en-US" sz="2100" dirty="0">
                <a:latin typeface="Courier"/>
                <a:cs typeface="Courier"/>
              </a:rPr>
              <a:t>$ </a:t>
            </a:r>
            <a:r>
              <a:rPr lang="en-US" sz="2100" dirty="0" err="1">
                <a:latin typeface="Courier"/>
                <a:cs typeface="Courier"/>
              </a:rPr>
              <a:t>qrsh</a:t>
            </a:r>
            <a:r>
              <a:rPr lang="en-US" sz="2100" dirty="0">
                <a:latin typeface="Courier"/>
                <a:cs typeface="Courier"/>
              </a:rPr>
              <a:t> –l </a:t>
            </a:r>
            <a:r>
              <a:rPr lang="en-US" sz="2100" dirty="0" err="1">
                <a:latin typeface="Courier"/>
                <a:cs typeface="Courier"/>
              </a:rPr>
              <a:t>h_data</a:t>
            </a:r>
            <a:r>
              <a:rPr lang="en-US" sz="2100" dirty="0">
                <a:latin typeface="Courier"/>
                <a:cs typeface="Courier"/>
              </a:rPr>
              <a:t>=3G</a:t>
            </a:r>
          </a:p>
          <a:p>
            <a:pPr eaLnBrk="1" hangingPunct="1">
              <a:buFont typeface="Arial" charset="0"/>
              <a:buNone/>
            </a:pPr>
            <a:endParaRPr lang="en-US" sz="2100" dirty="0">
              <a:latin typeface="Hoefler Text"/>
              <a:cs typeface="Hoefler Text"/>
            </a:endParaRPr>
          </a:p>
          <a:p>
            <a:pPr eaLnBrk="1" hangingPunct="1">
              <a:buFont typeface="Arial" charset="0"/>
              <a:buNone/>
            </a:pPr>
            <a:r>
              <a:rPr lang="en-US" sz="2100" u="sng" dirty="0">
                <a:latin typeface="Hoefler Text"/>
                <a:cs typeface="Hoefler Text"/>
              </a:rPr>
              <a:t>If you have a sponsor with nodes on hoffman2, you can request to use one of these as your interactive node. This will generally be quicker.</a:t>
            </a:r>
          </a:p>
          <a:p>
            <a:pPr eaLnBrk="1" hangingPunct="1">
              <a:buFont typeface="Arial" charset="0"/>
              <a:buNone/>
            </a:pPr>
            <a:r>
              <a:rPr lang="en-US" sz="2100" dirty="0">
                <a:latin typeface="Courier"/>
                <a:cs typeface="Courier"/>
              </a:rPr>
              <a:t>$ </a:t>
            </a:r>
            <a:r>
              <a:rPr lang="en-US" sz="2100" dirty="0" err="1">
                <a:latin typeface="Courier"/>
                <a:cs typeface="Courier"/>
              </a:rPr>
              <a:t>qrsh</a:t>
            </a:r>
            <a:r>
              <a:rPr lang="en-US" sz="2100" dirty="0">
                <a:latin typeface="Courier"/>
                <a:cs typeface="Courier"/>
              </a:rPr>
              <a:t> –l </a:t>
            </a:r>
            <a:r>
              <a:rPr lang="en-US" sz="2100" dirty="0" err="1">
                <a:latin typeface="Courier"/>
                <a:cs typeface="Courier"/>
              </a:rPr>
              <a:t>highp</a:t>
            </a:r>
            <a:r>
              <a:rPr lang="en-US" sz="2100" dirty="0">
                <a:latin typeface="Courier"/>
                <a:cs typeface="Courier"/>
              </a:rPr>
              <a:t> –l </a:t>
            </a:r>
            <a:r>
              <a:rPr lang="en-US" sz="2100" dirty="0" err="1">
                <a:latin typeface="Courier"/>
                <a:cs typeface="Courier"/>
              </a:rPr>
              <a:t>h_data</a:t>
            </a:r>
            <a:r>
              <a:rPr lang="en-US" sz="2100" dirty="0">
                <a:latin typeface="Courier"/>
                <a:cs typeface="Courier"/>
              </a:rPr>
              <a:t>=4G</a:t>
            </a:r>
          </a:p>
          <a:p>
            <a:pPr eaLnBrk="1" hangingPunct="1">
              <a:buFont typeface="Arial" charset="0"/>
              <a:buNone/>
            </a:pPr>
            <a:endParaRPr lang="en-US" sz="2100" dirty="0">
              <a:latin typeface="Times New Roman" charset="0"/>
              <a:cs typeface="Times New Roman" charset="0"/>
            </a:endParaRPr>
          </a:p>
          <a:p>
            <a:pPr eaLnBrk="1" hangingPunct="1">
              <a:buFont typeface="Arial" charset="0"/>
              <a:buNone/>
            </a:pPr>
            <a:r>
              <a:rPr lang="en-US" sz="2100" dirty="0">
                <a:latin typeface="Times New Roman" charset="0"/>
                <a:cs typeface="Times New Roman" charset="0"/>
              </a:rPr>
              <a:t> </a:t>
            </a:r>
          </a:p>
          <a:p>
            <a:pPr algn="ctr" eaLnBrk="1" hangingPunct="1">
              <a:buFont typeface="Arial" charset="0"/>
              <a:buNone/>
            </a:pPr>
            <a:endParaRPr lang="en-US" sz="2100" dirty="0">
              <a:latin typeface="Times New Roman" charset="0"/>
              <a:cs typeface="Times New Roman" charset="0"/>
            </a:endParaRPr>
          </a:p>
        </p:txBody>
      </p:sp>
      <p:sp>
        <p:nvSpPr>
          <p:cNvPr id="13" name="Slide Number Placeholder 2">
            <a:extLst>
              <a:ext uri="{FF2B5EF4-FFF2-40B4-BE49-F238E27FC236}">
                <a16:creationId xmlns:a16="http://schemas.microsoft.com/office/drawing/2014/main" id="{BE129BB8-F652-4F2B-A5A1-CD2816078683}"/>
              </a:ext>
            </a:extLst>
          </p:cNvPr>
          <p:cNvSpPr txBox="1">
            <a:spLocks/>
          </p:cNvSpPr>
          <p:nvPr/>
        </p:nvSpPr>
        <p:spPr>
          <a:xfrm>
            <a:off x="8686800" y="4754880"/>
            <a:ext cx="457200" cy="3657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6238B5B-F19C-E947-A0BC-87BD7983F871}" type="slidenum">
              <a:rPr lang="en-US" smtClean="0"/>
              <a:pPr/>
              <a:t>56</a:t>
            </a:fld>
            <a:endParaRPr lang="en-US" dirty="0"/>
          </a:p>
        </p:txBody>
      </p:sp>
    </p:spTree>
    <p:extLst>
      <p:ext uri="{BB962C8B-B14F-4D97-AF65-F5344CB8AC3E}">
        <p14:creationId xmlns:p14="http://schemas.microsoft.com/office/powerpoint/2010/main" val="25413437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57</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extLst>
              <p:ext uri="{D42A27DB-BD31-4B8C-83A1-F6EECF244321}">
                <p14:modId xmlns:p14="http://schemas.microsoft.com/office/powerpoint/2010/main" val="2574628556"/>
              </p:ext>
            </p:extLst>
          </p:nvPr>
        </p:nvGraphicFramePr>
        <p:xfrm>
          <a:off x="794634" y="410222"/>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04193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58</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extLst>
              <p:ext uri="{D42A27DB-BD31-4B8C-83A1-F6EECF244321}">
                <p14:modId xmlns:p14="http://schemas.microsoft.com/office/powerpoint/2010/main" val="2665198006"/>
              </p:ext>
            </p:extLst>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2577629" cy="215444"/>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34490518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59</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extLst>
              <p:ext uri="{D42A27DB-BD31-4B8C-83A1-F6EECF244321}">
                <p14:modId xmlns:p14="http://schemas.microsoft.com/office/powerpoint/2010/main" val="1558213183"/>
              </p:ext>
            </p:extLst>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3007233" cy="215444"/>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pwd</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203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280E61-717A-4B3A-8380-C6C2A13A0DD0}"/>
              </a:ext>
            </a:extLst>
          </p:cNvPr>
          <p:cNvSpPr>
            <a:spLocks noGrp="1"/>
          </p:cNvSpPr>
          <p:nvPr>
            <p:ph type="body" sz="quarter" idx="15"/>
          </p:nvPr>
        </p:nvSpPr>
        <p:spPr>
          <a:xfrm>
            <a:off x="1097280" y="999313"/>
            <a:ext cx="6858000" cy="215444"/>
          </a:xfrm>
        </p:spPr>
        <p:txBody>
          <a:bodyPr/>
          <a:lstStyle/>
          <a:p>
            <a:r>
              <a:rPr lang="en-US" dirty="0"/>
              <a:t>Assumptions I make about you (prerequisites)</a:t>
            </a:r>
          </a:p>
        </p:txBody>
      </p:sp>
      <p:sp>
        <p:nvSpPr>
          <p:cNvPr id="4" name="Date Placeholder 3">
            <a:extLst>
              <a:ext uri="{FF2B5EF4-FFF2-40B4-BE49-F238E27FC236}">
                <a16:creationId xmlns:a16="http://schemas.microsoft.com/office/drawing/2014/main" id="{87EA2AEE-D66D-4A04-BD1D-4647BC9C0CD7}"/>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2731E274-4350-4FE7-BB5F-2A23FB693ED0}"/>
              </a:ext>
            </a:extLst>
          </p:cNvPr>
          <p:cNvSpPr>
            <a:spLocks noGrp="1"/>
          </p:cNvSpPr>
          <p:nvPr>
            <p:ph type="sldNum" sz="quarter" idx="19"/>
          </p:nvPr>
        </p:nvSpPr>
        <p:spPr/>
        <p:txBody>
          <a:bodyPr/>
          <a:lstStyle/>
          <a:p>
            <a:fld id="{B6238B5B-F19C-E947-A0BC-87BD7983F871}" type="slidenum">
              <a:rPr lang="en-US" smtClean="0"/>
              <a:pPr/>
              <a:t>6</a:t>
            </a:fld>
            <a:endParaRPr lang="en-US" dirty="0"/>
          </a:p>
        </p:txBody>
      </p:sp>
      <p:sp>
        <p:nvSpPr>
          <p:cNvPr id="6" name="Title 5">
            <a:extLst>
              <a:ext uri="{FF2B5EF4-FFF2-40B4-BE49-F238E27FC236}">
                <a16:creationId xmlns:a16="http://schemas.microsoft.com/office/drawing/2014/main" id="{479D3124-746E-4CB8-8E3D-D05897194986}"/>
              </a:ext>
            </a:extLst>
          </p:cNvPr>
          <p:cNvSpPr>
            <a:spLocks noGrp="1"/>
          </p:cNvSpPr>
          <p:nvPr>
            <p:ph type="title"/>
          </p:nvPr>
        </p:nvSpPr>
        <p:spPr/>
        <p:txBody>
          <a:bodyPr/>
          <a:lstStyle/>
          <a:p>
            <a:r>
              <a:rPr lang="en-US" dirty="0"/>
              <a:t>Who Are You?</a:t>
            </a:r>
          </a:p>
        </p:txBody>
      </p:sp>
      <p:sp>
        <p:nvSpPr>
          <p:cNvPr id="7" name="Text Placeholder 6">
            <a:extLst>
              <a:ext uri="{FF2B5EF4-FFF2-40B4-BE49-F238E27FC236}">
                <a16:creationId xmlns:a16="http://schemas.microsoft.com/office/drawing/2014/main" id="{23D660D1-DEDB-46BA-B536-016F19725773}"/>
              </a:ext>
            </a:extLst>
          </p:cNvPr>
          <p:cNvSpPr>
            <a:spLocks noGrp="1"/>
          </p:cNvSpPr>
          <p:nvPr>
            <p:ph type="body" sz="quarter" idx="21"/>
          </p:nvPr>
        </p:nvSpPr>
        <p:spPr>
          <a:xfrm>
            <a:off x="1097279" y="1324710"/>
            <a:ext cx="6858000" cy="2258054"/>
          </a:xfrm>
        </p:spPr>
        <p:txBody>
          <a:bodyPr/>
          <a:lstStyle/>
          <a:p>
            <a:pPr algn="just"/>
            <a:r>
              <a:rPr lang="en-US" dirty="0"/>
              <a:t>You have some experience working on the command line</a:t>
            </a:r>
          </a:p>
          <a:p>
            <a:pPr algn="just"/>
            <a:r>
              <a:rPr lang="en-US" dirty="0"/>
              <a:t>You are able to log in to the Hoffman2 computing cluster</a:t>
            </a:r>
          </a:p>
          <a:p>
            <a:pPr lvl="1" algn="just"/>
            <a:r>
              <a:rPr lang="en-US" dirty="0"/>
              <a:t>You know how to do this</a:t>
            </a:r>
          </a:p>
          <a:p>
            <a:pPr lvl="1" algn="just"/>
            <a:r>
              <a:rPr lang="en-US" dirty="0"/>
              <a:t>Your account is currently in good standing and active</a:t>
            </a:r>
          </a:p>
          <a:p>
            <a:pPr lvl="1" algn="just"/>
            <a:r>
              <a:rPr lang="en-US" dirty="0"/>
              <a:t>If you have not logged in recently, please do so now</a:t>
            </a:r>
          </a:p>
          <a:p>
            <a:pPr lvl="1" algn="just"/>
            <a:r>
              <a:rPr lang="en-US" dirty="0"/>
              <a:t>If you are unable to log in, please put in a help request to the cluster admins</a:t>
            </a:r>
          </a:p>
          <a:p>
            <a:pPr algn="just"/>
            <a:r>
              <a:rPr lang="en-US" dirty="0"/>
              <a:t>You have some understanding of high-throughput sequencing fundamentals</a:t>
            </a:r>
          </a:p>
          <a:p>
            <a:pPr lvl="1" algn="just"/>
            <a:r>
              <a:rPr lang="en-US" dirty="0"/>
              <a:t>You can understand a FASTQ file somewhat</a:t>
            </a:r>
          </a:p>
          <a:p>
            <a:pPr lvl="1" algn="just"/>
            <a:r>
              <a:rPr lang="en-US" dirty="0"/>
              <a:t>You understand, roughly, how sequence is generated and stored</a:t>
            </a:r>
          </a:p>
        </p:txBody>
      </p:sp>
    </p:spTree>
    <p:extLst>
      <p:ext uri="{BB962C8B-B14F-4D97-AF65-F5344CB8AC3E}">
        <p14:creationId xmlns:p14="http://schemas.microsoft.com/office/powerpoint/2010/main" val="29047430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60</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3007233" cy="430887"/>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pwd</a:t>
            </a:r>
            <a:endParaRPr lang="en-US" sz="1400" dirty="0">
              <a:latin typeface="Courier New" panose="02070309020205020404" pitchFamily="49" charset="0"/>
              <a:cs typeface="Courier New" panose="02070309020205020404" pitchFamily="49" charset="0"/>
            </a:endParaRPr>
          </a:p>
          <a:p>
            <a:pPr algn="l"/>
            <a:r>
              <a:rPr lang="en-US" sz="1400" dirty="0">
                <a:latin typeface="Courier New" panose="02070309020205020404" pitchFamily="49" charset="0"/>
                <a:cs typeface="Courier New" panose="02070309020205020404" pitchFamily="49" charset="0"/>
              </a:rPr>
              <a:t>/u/home/scratch/m/</a:t>
            </a:r>
            <a:r>
              <a:rPr lang="en-US" sz="1400" dirty="0" err="1">
                <a:latin typeface="Courier New" panose="02070309020205020404" pitchFamily="49" charset="0"/>
                <a:cs typeface="Courier New" panose="02070309020205020404" pitchFamily="49" charset="0"/>
              </a:rPr>
              <a:t>mweinstein</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1033754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61</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2899833" cy="215444"/>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ls</a:t>
            </a:r>
          </a:p>
        </p:txBody>
      </p:sp>
    </p:spTree>
    <p:extLst>
      <p:ext uri="{BB962C8B-B14F-4D97-AF65-F5344CB8AC3E}">
        <p14:creationId xmlns:p14="http://schemas.microsoft.com/office/powerpoint/2010/main" val="39960061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62</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2899833" cy="430887"/>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ls</a:t>
            </a:r>
          </a:p>
          <a:p>
            <a:pPr algn="l"/>
            <a:r>
              <a:rPr lang="en-US" sz="1400" dirty="0">
                <a:latin typeface="Courier New" panose="02070309020205020404" pitchFamily="49" charset="0"/>
                <a:cs typeface="Courier New" panose="02070309020205020404" pitchFamily="49" charset="0"/>
              </a:rPr>
              <a:t>program.py    data.txt</a:t>
            </a:r>
          </a:p>
        </p:txBody>
      </p:sp>
    </p:spTree>
    <p:extLst>
      <p:ext uri="{BB962C8B-B14F-4D97-AF65-F5344CB8AC3E}">
        <p14:creationId xmlns:p14="http://schemas.microsoft.com/office/powerpoint/2010/main" val="22972418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63</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3329438" cy="215444"/>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ls  ..</a:t>
            </a:r>
          </a:p>
        </p:txBody>
      </p:sp>
    </p:spTree>
    <p:extLst>
      <p:ext uri="{BB962C8B-B14F-4D97-AF65-F5344CB8AC3E}">
        <p14:creationId xmlns:p14="http://schemas.microsoft.com/office/powerpoint/2010/main" val="284982813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64</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3329438" cy="430887"/>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ls  ..</a:t>
            </a:r>
          </a:p>
          <a:p>
            <a:pPr algn="l"/>
            <a:r>
              <a:rPr lang="en-US" sz="1400" dirty="0" err="1">
                <a:latin typeface="Courier New" panose="02070309020205020404" pitchFamily="49" charset="0"/>
                <a:cs typeface="Courier New" panose="02070309020205020404" pitchFamily="49" charset="0"/>
              </a:rPr>
              <a:t>mweinstein</a:t>
            </a:r>
            <a:endParaRPr lang="en-US" sz="1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84887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65</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4833054" cy="215444"/>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program.py  data.txt</a:t>
            </a:r>
          </a:p>
        </p:txBody>
      </p:sp>
    </p:spTree>
    <p:extLst>
      <p:ext uri="{BB962C8B-B14F-4D97-AF65-F5344CB8AC3E}">
        <p14:creationId xmlns:p14="http://schemas.microsoft.com/office/powerpoint/2010/main" val="1372222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66</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4833054" cy="430887"/>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program.py  data.txt</a:t>
            </a:r>
          </a:p>
          <a:p>
            <a:pPr algn="l"/>
            <a:r>
              <a:rPr lang="en-US" sz="1400" dirty="0">
                <a:latin typeface="Courier New" panose="02070309020205020404" pitchFamily="49" charset="0"/>
                <a:cs typeface="Courier New" panose="02070309020205020404" pitchFamily="49" charset="0"/>
              </a:rPr>
              <a:t>ERROR! Executable not found</a:t>
            </a:r>
          </a:p>
        </p:txBody>
      </p:sp>
    </p:spTree>
    <p:extLst>
      <p:ext uri="{BB962C8B-B14F-4D97-AF65-F5344CB8AC3E}">
        <p14:creationId xmlns:p14="http://schemas.microsoft.com/office/powerpoint/2010/main" val="1017638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67</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5047857" cy="215444"/>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./program.py  data.txt</a:t>
            </a:r>
          </a:p>
        </p:txBody>
      </p:sp>
    </p:spTree>
    <p:extLst>
      <p:ext uri="{BB962C8B-B14F-4D97-AF65-F5344CB8AC3E}">
        <p14:creationId xmlns:p14="http://schemas.microsoft.com/office/powerpoint/2010/main" val="10658555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68</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5047857" cy="430887"/>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./program.py  data.txt</a:t>
            </a:r>
          </a:p>
          <a:p>
            <a:pPr algn="l"/>
            <a:r>
              <a:rPr lang="en-US" sz="1400" i="1" dirty="0">
                <a:solidFill>
                  <a:srgbClr val="FF0000"/>
                </a:solidFill>
                <a:latin typeface="Courier New" panose="02070309020205020404" pitchFamily="49" charset="0"/>
                <a:cs typeface="Courier New" panose="02070309020205020404" pitchFamily="49" charset="0"/>
              </a:rPr>
              <a:t>[Executes program.py with data.txt as input]</a:t>
            </a:r>
          </a:p>
        </p:txBody>
      </p:sp>
    </p:spTree>
    <p:extLst>
      <p:ext uri="{BB962C8B-B14F-4D97-AF65-F5344CB8AC3E}">
        <p14:creationId xmlns:p14="http://schemas.microsoft.com/office/powerpoint/2010/main" val="35895333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69</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3222036" cy="215444"/>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cd  .</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8938550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9280E61-717A-4B3A-8380-C6C2A13A0DD0}"/>
              </a:ext>
            </a:extLst>
          </p:cNvPr>
          <p:cNvSpPr>
            <a:spLocks noGrp="1"/>
          </p:cNvSpPr>
          <p:nvPr>
            <p:ph type="body" sz="quarter" idx="15"/>
          </p:nvPr>
        </p:nvSpPr>
        <p:spPr>
          <a:xfrm>
            <a:off x="1097280" y="999313"/>
            <a:ext cx="6858000" cy="646331"/>
          </a:xfrm>
        </p:spPr>
        <p:txBody>
          <a:bodyPr/>
          <a:lstStyle/>
          <a:p>
            <a:r>
              <a:rPr lang="en-US" dirty="0"/>
              <a:t>we are all here to have a positive impact in the biomedical field and to contribute to the greater good of humanity (starting with our classmates)</a:t>
            </a:r>
          </a:p>
        </p:txBody>
      </p:sp>
      <p:sp>
        <p:nvSpPr>
          <p:cNvPr id="4" name="Date Placeholder 3">
            <a:extLst>
              <a:ext uri="{FF2B5EF4-FFF2-40B4-BE49-F238E27FC236}">
                <a16:creationId xmlns:a16="http://schemas.microsoft.com/office/drawing/2014/main" id="{87EA2AEE-D66D-4A04-BD1D-4647BC9C0CD7}"/>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2731E274-4350-4FE7-BB5F-2A23FB693ED0}"/>
              </a:ext>
            </a:extLst>
          </p:cNvPr>
          <p:cNvSpPr>
            <a:spLocks noGrp="1"/>
          </p:cNvSpPr>
          <p:nvPr>
            <p:ph type="sldNum" sz="quarter" idx="19"/>
          </p:nvPr>
        </p:nvSpPr>
        <p:spPr/>
        <p:txBody>
          <a:bodyPr/>
          <a:lstStyle/>
          <a:p>
            <a:fld id="{B6238B5B-F19C-E947-A0BC-87BD7983F871}" type="slidenum">
              <a:rPr lang="en-US" smtClean="0"/>
              <a:pPr/>
              <a:t>7</a:t>
            </a:fld>
            <a:endParaRPr lang="en-US" dirty="0"/>
          </a:p>
        </p:txBody>
      </p:sp>
      <p:sp>
        <p:nvSpPr>
          <p:cNvPr id="6" name="Title 5">
            <a:extLst>
              <a:ext uri="{FF2B5EF4-FFF2-40B4-BE49-F238E27FC236}">
                <a16:creationId xmlns:a16="http://schemas.microsoft.com/office/drawing/2014/main" id="{479D3124-746E-4CB8-8E3D-D05897194986}"/>
              </a:ext>
            </a:extLst>
          </p:cNvPr>
          <p:cNvSpPr>
            <a:spLocks noGrp="1"/>
          </p:cNvSpPr>
          <p:nvPr>
            <p:ph type="title"/>
          </p:nvPr>
        </p:nvSpPr>
        <p:spPr/>
        <p:txBody>
          <a:bodyPr/>
          <a:lstStyle/>
          <a:p>
            <a:r>
              <a:rPr lang="en-US" dirty="0"/>
              <a:t>Who Are You?</a:t>
            </a:r>
          </a:p>
        </p:txBody>
      </p:sp>
      <p:sp>
        <p:nvSpPr>
          <p:cNvPr id="7" name="Text Placeholder 6">
            <a:extLst>
              <a:ext uri="{FF2B5EF4-FFF2-40B4-BE49-F238E27FC236}">
                <a16:creationId xmlns:a16="http://schemas.microsoft.com/office/drawing/2014/main" id="{23D660D1-DEDB-46BA-B536-016F19725773}"/>
              </a:ext>
            </a:extLst>
          </p:cNvPr>
          <p:cNvSpPr>
            <a:spLocks noGrp="1"/>
          </p:cNvSpPr>
          <p:nvPr>
            <p:ph type="body" sz="quarter" idx="21"/>
          </p:nvPr>
        </p:nvSpPr>
        <p:spPr>
          <a:xfrm>
            <a:off x="1097281" y="1835250"/>
            <a:ext cx="6858000" cy="2258054"/>
          </a:xfrm>
        </p:spPr>
        <p:txBody>
          <a:bodyPr/>
          <a:lstStyle/>
          <a:p>
            <a:pPr algn="just"/>
            <a:r>
              <a:rPr lang="en-US" dirty="0"/>
              <a:t>What is your name?</a:t>
            </a:r>
          </a:p>
          <a:p>
            <a:pPr algn="just"/>
            <a:r>
              <a:rPr lang="en-US" dirty="0"/>
              <a:t>Are you a UCLA affiliate?</a:t>
            </a:r>
          </a:p>
          <a:p>
            <a:pPr lvl="1" algn="just"/>
            <a:r>
              <a:rPr lang="en-US" dirty="0"/>
              <a:t>What stage are you in (undergrad, grad, postdoc, etc.)?</a:t>
            </a:r>
          </a:p>
          <a:p>
            <a:pPr lvl="1" algn="just"/>
            <a:r>
              <a:rPr lang="en-US" dirty="0"/>
              <a:t>What department and lab are you in?</a:t>
            </a:r>
          </a:p>
          <a:p>
            <a:pPr lvl="1" algn="just"/>
            <a:r>
              <a:rPr lang="en-US" dirty="0"/>
              <a:t>What are you studying or planning to study?</a:t>
            </a:r>
          </a:p>
          <a:p>
            <a:pPr algn="just"/>
            <a:r>
              <a:rPr lang="en-US" dirty="0"/>
              <a:t>Are you from outside UCLA?</a:t>
            </a:r>
          </a:p>
          <a:p>
            <a:pPr lvl="1" algn="just"/>
            <a:r>
              <a:rPr lang="en-US" dirty="0"/>
              <a:t>What is your affiliation?</a:t>
            </a:r>
          </a:p>
          <a:p>
            <a:pPr lvl="1" algn="just"/>
            <a:r>
              <a:rPr lang="en-US" dirty="0"/>
              <a:t>What is your role?</a:t>
            </a:r>
          </a:p>
          <a:p>
            <a:pPr lvl="1" algn="just"/>
            <a:r>
              <a:rPr lang="en-US" dirty="0"/>
              <a:t>What are you studying or planning to study?</a:t>
            </a:r>
          </a:p>
        </p:txBody>
      </p:sp>
    </p:spTree>
    <p:extLst>
      <p:ext uri="{BB962C8B-B14F-4D97-AF65-F5344CB8AC3E}">
        <p14:creationId xmlns:p14="http://schemas.microsoft.com/office/powerpoint/2010/main" val="16984004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70</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extLst>
              <p:ext uri="{D42A27DB-BD31-4B8C-83A1-F6EECF244321}">
                <p14:modId xmlns:p14="http://schemas.microsoft.com/office/powerpoint/2010/main" val="3766695155"/>
              </p:ext>
            </p:extLst>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7088479" cy="430887"/>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cd  .     </a:t>
            </a:r>
            <a:r>
              <a:rPr lang="en-US" sz="1400" i="1" dirty="0">
                <a:solidFill>
                  <a:srgbClr val="FF0000"/>
                </a:solidFill>
                <a:latin typeface="Courier New" panose="02070309020205020404" pitchFamily="49" charset="0"/>
                <a:cs typeface="Courier New" panose="02070309020205020404" pitchFamily="49" charset="0"/>
              </a:rPr>
              <a:t>[Does nothing, useless command]</a:t>
            </a:r>
            <a:endParaRPr lang="en-US" sz="1400" dirty="0">
              <a:solidFill>
                <a:srgbClr val="FF0000"/>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a:t>
            </a:r>
            <a:endParaRPr lang="en-US" sz="1400" i="1" dirty="0">
              <a:latin typeface="Courier New" panose="02070309020205020404" pitchFamily="49" charset="0"/>
              <a:cs typeface="Courier New" panose="02070309020205020404" pitchFamily="49" charset="0"/>
            </a:endParaRPr>
          </a:p>
        </p:txBody>
      </p:sp>
      <p:pic>
        <p:nvPicPr>
          <p:cNvPr id="9" name="Graphic 8" descr="Arrow circle">
            <a:extLst>
              <a:ext uri="{FF2B5EF4-FFF2-40B4-BE49-F238E27FC236}">
                <a16:creationId xmlns:a16="http://schemas.microsoft.com/office/drawing/2014/main" id="{BCDC9D6D-BED7-483A-A024-9468BF5D740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67668" y="796841"/>
            <a:ext cx="914400" cy="914400"/>
          </a:xfrm>
          <a:prstGeom prst="rect">
            <a:avLst/>
          </a:prstGeom>
        </p:spPr>
      </p:pic>
    </p:spTree>
    <p:extLst>
      <p:ext uri="{BB962C8B-B14F-4D97-AF65-F5344CB8AC3E}">
        <p14:creationId xmlns:p14="http://schemas.microsoft.com/office/powerpoint/2010/main" val="26548355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71</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69726" y="1894115"/>
            <a:ext cx="1349472" cy="215444"/>
          </a:xfrm>
          <a:prstGeom prst="rect">
            <a:avLst/>
          </a:prstGeom>
          <a:no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3329438" cy="215444"/>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cd  ..</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56018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72</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4689566" y="1727610"/>
            <a:ext cx="1349472" cy="215444"/>
          </a:xfrm>
          <a:prstGeom prst="rect">
            <a:avLst/>
          </a:prstGeom>
          <a:solidFill>
            <a:schemeClr val="bg1"/>
          </a:solid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3329438" cy="430887"/>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cd  ..</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m]$</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3587579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73</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4689566" y="1727610"/>
            <a:ext cx="1349472" cy="215444"/>
          </a:xfrm>
          <a:prstGeom prst="rect">
            <a:avLst/>
          </a:prstGeom>
          <a:solidFill>
            <a:schemeClr val="bg1"/>
          </a:solid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4188647" cy="215444"/>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m]$ cd  </a:t>
            </a:r>
            <a:r>
              <a:rPr lang="en-US" sz="1400" dirty="0" err="1">
                <a:latin typeface="Courier New" panose="02070309020205020404" pitchFamily="49" charset="0"/>
                <a:cs typeface="Courier New" panose="02070309020205020404" pitchFamily="49" charset="0"/>
              </a:rPr>
              <a:t>mweinstein</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76247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74</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56663" y="1890895"/>
            <a:ext cx="1349472" cy="215444"/>
          </a:xfrm>
          <a:prstGeom prst="rect">
            <a:avLst/>
          </a:prstGeom>
          <a:solidFill>
            <a:schemeClr val="bg1"/>
          </a:solid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6336671" cy="430887"/>
          </a:xfrm>
          <a:prstGeom prst="rect">
            <a:avLst/>
          </a:prstGeom>
          <a:noFill/>
        </p:spPr>
        <p:txBody>
          <a:bodyPr wrap="non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m]$ cd  </a:t>
            </a:r>
            <a:r>
              <a:rPr lang="en-US" sz="1400" dirty="0" err="1">
                <a:latin typeface="Courier New" panose="02070309020205020404" pitchFamily="49" charset="0"/>
                <a:cs typeface="Courier New" panose="02070309020205020404" pitchFamily="49" charset="0"/>
              </a:rPr>
              <a:t>mweinstein</a:t>
            </a:r>
            <a:r>
              <a:rPr lang="en-US" sz="1400" dirty="0">
                <a:latin typeface="Courier New" panose="02070309020205020404" pitchFamily="49" charset="0"/>
                <a:cs typeface="Courier New" panose="02070309020205020404" pitchFamily="49" charset="0"/>
              </a:rPr>
              <a:t>     </a:t>
            </a:r>
            <a:r>
              <a:rPr lang="en-US" sz="1400" i="1" dirty="0">
                <a:solidFill>
                  <a:srgbClr val="FF0000"/>
                </a:solidFill>
                <a:latin typeface="Courier New" panose="02070309020205020404" pitchFamily="49" charset="0"/>
                <a:cs typeface="Courier New" panose="02070309020205020404" pitchFamily="49" charset="0"/>
              </a:rPr>
              <a:t>[Relative path]</a:t>
            </a:r>
            <a:endParaRPr lang="en-US" sz="1400" dirty="0">
              <a:solidFill>
                <a:srgbClr val="FF0000"/>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0982386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75</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56663" y="1890895"/>
            <a:ext cx="1349472" cy="215444"/>
          </a:xfrm>
          <a:prstGeom prst="rect">
            <a:avLst/>
          </a:prstGeom>
          <a:solidFill>
            <a:schemeClr val="bg1"/>
          </a:solid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5584862" cy="215444"/>
          </a:xfrm>
          <a:prstGeom prst="rect">
            <a:avLst/>
          </a:prstGeom>
          <a:noFill/>
        </p:spPr>
        <p:txBody>
          <a:bodyPr wrap="squar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cd  /u/scratch/m/</a:t>
            </a:r>
            <a:r>
              <a:rPr lang="en-US" sz="1400" dirty="0" err="1">
                <a:latin typeface="Courier New" panose="02070309020205020404" pitchFamily="49" charset="0"/>
                <a:cs typeface="Courier New" panose="02070309020205020404" pitchFamily="49" charset="0"/>
              </a:rPr>
              <a:t>mweinstein</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9541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76</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56663" y="3471501"/>
            <a:ext cx="1349472" cy="215444"/>
          </a:xfrm>
          <a:prstGeom prst="rect">
            <a:avLst/>
          </a:prstGeom>
          <a:solidFill>
            <a:schemeClr val="bg1"/>
          </a:solid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7617844" cy="430887"/>
          </a:xfrm>
          <a:prstGeom prst="rect">
            <a:avLst/>
          </a:prstGeom>
          <a:noFill/>
        </p:spPr>
        <p:txBody>
          <a:bodyPr wrap="square" lIns="0" tIns="0" rIns="0" bIns="0" rtlCol="0">
            <a:spAutoFit/>
          </a:bodyPr>
          <a:lstStyle/>
          <a:p>
            <a:pPr algn="l"/>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cd  /u/scratch/m/</a:t>
            </a:r>
            <a:r>
              <a:rPr lang="en-US" sz="1400" dirty="0" err="1">
                <a:latin typeface="Courier New" panose="02070309020205020404" pitchFamily="49" charset="0"/>
                <a:cs typeface="Courier New" panose="02070309020205020404" pitchFamily="49" charset="0"/>
              </a:rPr>
              <a:t>mweinstein</a:t>
            </a:r>
            <a:r>
              <a:rPr lang="en-US" sz="1400" dirty="0">
                <a:latin typeface="Courier New" panose="02070309020205020404" pitchFamily="49" charset="0"/>
                <a:cs typeface="Courier New" panose="02070309020205020404" pitchFamily="49" charset="0"/>
              </a:rPr>
              <a:t>    </a:t>
            </a:r>
            <a:r>
              <a:rPr lang="en-US" sz="1400" i="1" dirty="0">
                <a:solidFill>
                  <a:srgbClr val="FF0000"/>
                </a:solidFill>
                <a:latin typeface="Courier New" panose="02070309020205020404" pitchFamily="49" charset="0"/>
                <a:cs typeface="Courier New" panose="02070309020205020404" pitchFamily="49" charset="0"/>
              </a:rPr>
              <a:t>[Absolute Path]</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mweinstein</a:t>
            </a:r>
            <a:r>
              <a:rPr lang="en-US" sz="1400" dirty="0">
                <a:latin typeface="Courier New" panose="02070309020205020404" pitchFamily="49" charset="0"/>
                <a:cs typeface="Courier New" panose="02070309020205020404" pitchFamily="49" charset="0"/>
              </a:rPr>
              <a:t>]$</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052850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77</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56663" y="3471501"/>
            <a:ext cx="1349472" cy="215444"/>
          </a:xfrm>
          <a:prstGeom prst="rect">
            <a:avLst/>
          </a:prstGeom>
          <a:solidFill>
            <a:schemeClr val="bg1"/>
          </a:solid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7617844" cy="215444"/>
          </a:xfrm>
          <a:prstGeom prst="rect">
            <a:avLst/>
          </a:prstGeom>
          <a:noFill/>
        </p:spPr>
        <p:txBody>
          <a:bodyPr wrap="square" lIns="0" tIns="0" rIns="0" bIns="0" rtlCol="0">
            <a:spAutoFit/>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mweinstein</a:t>
            </a:r>
            <a:r>
              <a:rPr lang="en-US" sz="1400" dirty="0">
                <a:latin typeface="Courier New" panose="02070309020205020404" pitchFamily="49" charset="0"/>
                <a:cs typeface="Courier New" panose="02070309020205020404" pitchFamily="49" charset="0"/>
              </a:rPr>
              <a:t>]$ cd  ~</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744136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78</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56663" y="1890895"/>
            <a:ext cx="1349472" cy="215444"/>
          </a:xfrm>
          <a:prstGeom prst="rect">
            <a:avLst/>
          </a:prstGeom>
          <a:solidFill>
            <a:schemeClr val="bg1"/>
          </a:solid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7617844" cy="430887"/>
          </a:xfrm>
          <a:prstGeom prst="rect">
            <a:avLst/>
          </a:prstGeom>
          <a:noFill/>
        </p:spPr>
        <p:txBody>
          <a:bodyPr wrap="square" lIns="0" tIns="0" rIns="0" bIns="0" rtlCol="0">
            <a:spAutoFit/>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mweinstein</a:t>
            </a:r>
            <a:r>
              <a:rPr lang="en-US" sz="1400" dirty="0">
                <a:latin typeface="Courier New" panose="02070309020205020404" pitchFamily="49" charset="0"/>
                <a:cs typeface="Courier New" panose="02070309020205020404" pitchFamily="49" charset="0"/>
              </a:rPr>
              <a:t>]$ cd  ~    </a:t>
            </a:r>
            <a:r>
              <a:rPr lang="en-US" sz="1400" i="1" dirty="0">
                <a:solidFill>
                  <a:srgbClr val="FF0000"/>
                </a:solidFill>
                <a:latin typeface="Courier New" panose="02070309020205020404" pitchFamily="49" charset="0"/>
                <a:cs typeface="Courier New" panose="02070309020205020404" pitchFamily="49" charset="0"/>
              </a:rPr>
              <a:t>[Shortcut home, most Linux]</a:t>
            </a: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356073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79</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56663" y="1890895"/>
            <a:ext cx="1349472" cy="215444"/>
          </a:xfrm>
          <a:prstGeom prst="rect">
            <a:avLst/>
          </a:prstGeom>
          <a:solidFill>
            <a:schemeClr val="bg1"/>
          </a:solid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8" y="4161103"/>
            <a:ext cx="7617844" cy="215444"/>
          </a:xfrm>
          <a:prstGeom prst="rect">
            <a:avLst/>
          </a:prstGeom>
          <a:noFill/>
        </p:spPr>
        <p:txBody>
          <a:bodyPr wrap="square" lIns="0" tIns="0" rIns="0" bIns="0" rtlCol="0">
            <a:spAutoFit/>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cd  $SCRATCH</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9017523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9012E2-E93C-499C-AA57-944A9C0069C0}"/>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 name="Slide Number Placeholder 2">
            <a:extLst>
              <a:ext uri="{FF2B5EF4-FFF2-40B4-BE49-F238E27FC236}">
                <a16:creationId xmlns:a16="http://schemas.microsoft.com/office/drawing/2014/main" id="{214E0BBF-262A-46D4-98B1-E30264B05CF3}"/>
              </a:ext>
            </a:extLst>
          </p:cNvPr>
          <p:cNvSpPr>
            <a:spLocks noGrp="1"/>
          </p:cNvSpPr>
          <p:nvPr>
            <p:ph type="sldNum" sz="quarter" idx="19"/>
          </p:nvPr>
        </p:nvSpPr>
        <p:spPr/>
        <p:txBody>
          <a:bodyPr/>
          <a:lstStyle/>
          <a:p>
            <a:fld id="{B6238B5B-F19C-E947-A0BC-87BD7983F871}" type="slidenum">
              <a:rPr lang="en-US" smtClean="0"/>
              <a:pPr/>
              <a:t>8</a:t>
            </a:fld>
            <a:endParaRPr lang="en-US" dirty="0"/>
          </a:p>
        </p:txBody>
      </p:sp>
      <p:sp>
        <p:nvSpPr>
          <p:cNvPr id="4" name="Text Placeholder 3">
            <a:extLst>
              <a:ext uri="{FF2B5EF4-FFF2-40B4-BE49-F238E27FC236}">
                <a16:creationId xmlns:a16="http://schemas.microsoft.com/office/drawing/2014/main" id="{B6D44262-4413-4D42-BBB2-C825A9DB4FA2}"/>
              </a:ext>
            </a:extLst>
          </p:cNvPr>
          <p:cNvSpPr>
            <a:spLocks noGrp="1"/>
          </p:cNvSpPr>
          <p:nvPr>
            <p:ph type="body" sz="quarter" idx="20"/>
          </p:nvPr>
        </p:nvSpPr>
        <p:spPr>
          <a:xfrm>
            <a:off x="640079" y="2651760"/>
            <a:ext cx="7772400" cy="221599"/>
          </a:xfrm>
        </p:spPr>
        <p:txBody>
          <a:bodyPr/>
          <a:lstStyle/>
          <a:p>
            <a:r>
              <a:rPr lang="en-US" dirty="0"/>
              <a:t>Introduction to the metagenome</a:t>
            </a:r>
          </a:p>
        </p:txBody>
      </p:sp>
    </p:spTree>
    <p:extLst>
      <p:ext uri="{BB962C8B-B14F-4D97-AF65-F5344CB8AC3E}">
        <p14:creationId xmlns:p14="http://schemas.microsoft.com/office/powerpoint/2010/main" val="8121857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F930C-3EB0-47BC-8DE9-ABD08165FB0D}"/>
              </a:ext>
            </a:extLst>
          </p:cNvPr>
          <p:cNvSpPr>
            <a:spLocks noGrp="1"/>
          </p:cNvSpPr>
          <p:nvPr>
            <p:ph type="title"/>
          </p:nvPr>
        </p:nvSpPr>
        <p:spPr/>
        <p:txBody>
          <a:bodyPr/>
          <a:lstStyle/>
          <a:p>
            <a:r>
              <a:rPr lang="en-US" dirty="0"/>
              <a:t>The Linux File System</a:t>
            </a:r>
          </a:p>
        </p:txBody>
      </p:sp>
      <p:sp>
        <p:nvSpPr>
          <p:cNvPr id="4" name="Date Placeholder 3">
            <a:extLst>
              <a:ext uri="{FF2B5EF4-FFF2-40B4-BE49-F238E27FC236}">
                <a16:creationId xmlns:a16="http://schemas.microsoft.com/office/drawing/2014/main" id="{7FAF33A3-C4BE-434A-89A3-68E6BDEBE9D4}"/>
              </a:ext>
            </a:extLst>
          </p:cNvPr>
          <p:cNvSpPr>
            <a:spLocks noGrp="1"/>
          </p:cNvSpPr>
          <p:nvPr>
            <p:ph type="dt" sz="half" idx="10"/>
          </p:nvPr>
        </p:nvSpPr>
        <p:spPr/>
        <p:txBody>
          <a:bodyPr/>
          <a:lstStyle/>
          <a:p>
            <a:fld id="{AA6AFEF9-512D-4C0F-B847-AF764BD36808}" type="datetime1">
              <a:rPr lang="en-US" smtClean="0"/>
              <a:t>5/18/2020</a:t>
            </a:fld>
            <a:endParaRPr lang="en-US"/>
          </a:p>
        </p:txBody>
      </p:sp>
      <p:sp>
        <p:nvSpPr>
          <p:cNvPr id="5" name="Slide Number Placeholder 4">
            <a:extLst>
              <a:ext uri="{FF2B5EF4-FFF2-40B4-BE49-F238E27FC236}">
                <a16:creationId xmlns:a16="http://schemas.microsoft.com/office/drawing/2014/main" id="{3EB9BC6F-E7F9-4FBF-B879-B9DE01393926}"/>
              </a:ext>
            </a:extLst>
          </p:cNvPr>
          <p:cNvSpPr>
            <a:spLocks noGrp="1"/>
          </p:cNvSpPr>
          <p:nvPr>
            <p:ph type="sldNum" sz="quarter" idx="12"/>
          </p:nvPr>
        </p:nvSpPr>
        <p:spPr/>
        <p:txBody>
          <a:bodyPr/>
          <a:lstStyle/>
          <a:p>
            <a:fld id="{B7EF1114-A442-774B-B3A3-7065FC00DEA8}" type="slidenum">
              <a:rPr lang="en-US" smtClean="0"/>
              <a:t>80</a:t>
            </a:fld>
            <a:endParaRPr lang="en-US"/>
          </a:p>
        </p:txBody>
      </p:sp>
      <p:graphicFrame>
        <p:nvGraphicFramePr>
          <p:cNvPr id="6" name="Diagram 5">
            <a:extLst>
              <a:ext uri="{FF2B5EF4-FFF2-40B4-BE49-F238E27FC236}">
                <a16:creationId xmlns:a16="http://schemas.microsoft.com/office/drawing/2014/main" id="{0B1CF5E8-1CAB-4D54-9618-CB4E1EEC8D1D}"/>
              </a:ext>
            </a:extLst>
          </p:cNvPr>
          <p:cNvGraphicFramePr/>
          <p:nvPr/>
        </p:nvGraphicFramePr>
        <p:xfrm>
          <a:off x="794634" y="410227"/>
          <a:ext cx="761784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65B31175-2855-4131-A920-100CD9923EC0}"/>
              </a:ext>
            </a:extLst>
          </p:cNvPr>
          <p:cNvSpPr txBox="1"/>
          <p:nvPr/>
        </p:nvSpPr>
        <p:spPr>
          <a:xfrm>
            <a:off x="5956663" y="3464970"/>
            <a:ext cx="1349472" cy="215444"/>
          </a:xfrm>
          <a:prstGeom prst="rect">
            <a:avLst/>
          </a:prstGeom>
          <a:solidFill>
            <a:schemeClr val="bg1"/>
          </a:solidFill>
        </p:spPr>
        <p:txBody>
          <a:bodyPr wrap="none" lIns="0" tIns="0" rIns="0" bIns="0" rtlCol="0">
            <a:spAutoFit/>
          </a:bodyPr>
          <a:lstStyle/>
          <a:p>
            <a:pPr algn="l"/>
            <a:r>
              <a:rPr lang="en-US" sz="1400" dirty="0"/>
              <a:t>YOU ARE HERE</a:t>
            </a:r>
          </a:p>
        </p:txBody>
      </p:sp>
      <p:sp>
        <p:nvSpPr>
          <p:cNvPr id="7" name="TextBox 6">
            <a:extLst>
              <a:ext uri="{FF2B5EF4-FFF2-40B4-BE49-F238E27FC236}">
                <a16:creationId xmlns:a16="http://schemas.microsoft.com/office/drawing/2014/main" id="{CA3A542D-49BA-41C8-8187-D5160BBE3182}"/>
              </a:ext>
            </a:extLst>
          </p:cNvPr>
          <p:cNvSpPr txBox="1"/>
          <p:nvPr/>
        </p:nvSpPr>
        <p:spPr>
          <a:xfrm>
            <a:off x="496387" y="4161103"/>
            <a:ext cx="8379823" cy="430887"/>
          </a:xfrm>
          <a:prstGeom prst="rect">
            <a:avLst/>
          </a:prstGeom>
          <a:noFill/>
        </p:spPr>
        <p:txBody>
          <a:bodyPr wrap="square" lIns="0" tIns="0" rIns="0" bIns="0" rtlCol="0">
            <a:spAutoFit/>
          </a:bodyPr>
          <a:lstStyle/>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 cd  $SCRATCH    </a:t>
            </a:r>
            <a:r>
              <a:rPr lang="en-US" sz="1400" i="1" dirty="0">
                <a:solidFill>
                  <a:srgbClr val="FF0000"/>
                </a:solidFill>
                <a:latin typeface="Courier New" panose="02070309020205020404" pitchFamily="49" charset="0"/>
                <a:cs typeface="Courier New" panose="02070309020205020404" pitchFamily="49" charset="0"/>
              </a:rPr>
              <a:t>[An environment variable on Hoffman2]</a:t>
            </a:r>
            <a:endParaRPr lang="en-US" sz="1400" dirty="0">
              <a:solidFill>
                <a:srgbClr val="FF0000"/>
              </a:solidFill>
              <a:latin typeface="Courier New" panose="02070309020205020404" pitchFamily="49" charset="0"/>
              <a:cs typeface="Courier New" panose="02070309020205020404" pitchFamily="49" charset="0"/>
            </a:endParaRPr>
          </a:p>
          <a:p>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mweinstein@computer</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mweinstein</a:t>
            </a:r>
            <a:r>
              <a:rPr lang="en-US" sz="1400" dirty="0">
                <a:latin typeface="Courier New" panose="02070309020205020404" pitchFamily="49" charset="0"/>
                <a:cs typeface="Courier New" panose="02070309020205020404" pitchFamily="49" charset="0"/>
              </a:rPr>
              <a:t>]$</a:t>
            </a:r>
            <a:endParaRPr lang="en-US" sz="1400" i="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772610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631A-0FA7-4943-94BC-A18E1C2FEAAF}"/>
              </a:ext>
            </a:extLst>
          </p:cNvPr>
          <p:cNvSpPr>
            <a:spLocks noGrp="1"/>
          </p:cNvSpPr>
          <p:nvPr>
            <p:ph type="title"/>
          </p:nvPr>
        </p:nvSpPr>
        <p:spPr/>
        <p:txBody>
          <a:bodyPr/>
          <a:lstStyle/>
          <a:p>
            <a:r>
              <a:rPr lang="en-US" dirty="0" err="1"/>
              <a:t>Cyberduck</a:t>
            </a:r>
            <a:r>
              <a:rPr lang="en-US" dirty="0"/>
              <a:t> Setup Demo</a:t>
            </a:r>
          </a:p>
        </p:txBody>
      </p:sp>
      <p:sp>
        <p:nvSpPr>
          <p:cNvPr id="4" name="Date Placeholder 3">
            <a:extLst>
              <a:ext uri="{FF2B5EF4-FFF2-40B4-BE49-F238E27FC236}">
                <a16:creationId xmlns:a16="http://schemas.microsoft.com/office/drawing/2014/main" id="{DBF7680C-20B8-4046-BF80-BFC6B386BBC9}"/>
              </a:ext>
            </a:extLst>
          </p:cNvPr>
          <p:cNvSpPr>
            <a:spLocks noGrp="1"/>
          </p:cNvSpPr>
          <p:nvPr>
            <p:ph type="dt" sz="half" idx="10"/>
          </p:nvPr>
        </p:nvSpPr>
        <p:spPr/>
        <p:txBody>
          <a:bodyPr/>
          <a:lstStyle/>
          <a:p>
            <a:fld id="{737E7AED-D11B-413E-8DC5-AF7D42733013}" type="datetime1">
              <a:rPr lang="en-US" smtClean="0"/>
              <a:t>5/18/2020</a:t>
            </a:fld>
            <a:endParaRPr lang="en-US"/>
          </a:p>
        </p:txBody>
      </p:sp>
      <p:sp>
        <p:nvSpPr>
          <p:cNvPr id="5" name="Slide Number Placeholder 4">
            <a:extLst>
              <a:ext uri="{FF2B5EF4-FFF2-40B4-BE49-F238E27FC236}">
                <a16:creationId xmlns:a16="http://schemas.microsoft.com/office/drawing/2014/main" id="{3778B98A-0299-46A5-AAA7-B8DD26FF9CC9}"/>
              </a:ext>
            </a:extLst>
          </p:cNvPr>
          <p:cNvSpPr>
            <a:spLocks noGrp="1"/>
          </p:cNvSpPr>
          <p:nvPr>
            <p:ph type="sldNum" sz="quarter" idx="12"/>
          </p:nvPr>
        </p:nvSpPr>
        <p:spPr/>
        <p:txBody>
          <a:bodyPr/>
          <a:lstStyle/>
          <a:p>
            <a:fld id="{B7EF1114-A442-774B-B3A3-7065FC00DEA8}" type="slidenum">
              <a:rPr lang="en-US" smtClean="0"/>
              <a:t>81</a:t>
            </a:fld>
            <a:endParaRPr lang="en-US"/>
          </a:p>
        </p:txBody>
      </p:sp>
      <p:pic>
        <p:nvPicPr>
          <p:cNvPr id="6" name="Picture 5">
            <a:extLst>
              <a:ext uri="{FF2B5EF4-FFF2-40B4-BE49-F238E27FC236}">
                <a16:creationId xmlns:a16="http://schemas.microsoft.com/office/drawing/2014/main" id="{9BEE9F86-391E-4F2A-A5CA-421F0256994C}"/>
              </a:ext>
            </a:extLst>
          </p:cNvPr>
          <p:cNvPicPr>
            <a:picLocks noChangeAspect="1"/>
          </p:cNvPicPr>
          <p:nvPr/>
        </p:nvPicPr>
        <p:blipFill>
          <a:blip r:embed="rId2"/>
          <a:stretch>
            <a:fillRect/>
          </a:stretch>
        </p:blipFill>
        <p:spPr>
          <a:xfrm>
            <a:off x="1860938" y="907243"/>
            <a:ext cx="5422124" cy="3683251"/>
          </a:xfrm>
          <a:prstGeom prst="rect">
            <a:avLst/>
          </a:prstGeom>
        </p:spPr>
      </p:pic>
    </p:spTree>
    <p:extLst>
      <p:ext uri="{BB962C8B-B14F-4D97-AF65-F5344CB8AC3E}">
        <p14:creationId xmlns:p14="http://schemas.microsoft.com/office/powerpoint/2010/main" val="2171114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631A-0FA7-4943-94BC-A18E1C2FEAAF}"/>
              </a:ext>
            </a:extLst>
          </p:cNvPr>
          <p:cNvSpPr>
            <a:spLocks noGrp="1"/>
          </p:cNvSpPr>
          <p:nvPr>
            <p:ph type="title"/>
          </p:nvPr>
        </p:nvSpPr>
        <p:spPr/>
        <p:txBody>
          <a:bodyPr/>
          <a:lstStyle/>
          <a:p>
            <a:r>
              <a:rPr lang="en-US" dirty="0" err="1"/>
              <a:t>Cyberduck</a:t>
            </a:r>
            <a:r>
              <a:rPr lang="en-US" dirty="0"/>
              <a:t> Setup Demo</a:t>
            </a:r>
          </a:p>
        </p:txBody>
      </p:sp>
      <p:sp>
        <p:nvSpPr>
          <p:cNvPr id="4" name="Date Placeholder 3">
            <a:extLst>
              <a:ext uri="{FF2B5EF4-FFF2-40B4-BE49-F238E27FC236}">
                <a16:creationId xmlns:a16="http://schemas.microsoft.com/office/drawing/2014/main" id="{DBF7680C-20B8-4046-BF80-BFC6B386BBC9}"/>
              </a:ext>
            </a:extLst>
          </p:cNvPr>
          <p:cNvSpPr>
            <a:spLocks noGrp="1"/>
          </p:cNvSpPr>
          <p:nvPr>
            <p:ph type="dt" sz="half" idx="10"/>
          </p:nvPr>
        </p:nvSpPr>
        <p:spPr/>
        <p:txBody>
          <a:bodyPr/>
          <a:lstStyle/>
          <a:p>
            <a:fld id="{737E7AED-D11B-413E-8DC5-AF7D42733013}" type="datetime1">
              <a:rPr lang="en-US" smtClean="0"/>
              <a:t>5/18/2020</a:t>
            </a:fld>
            <a:endParaRPr lang="en-US"/>
          </a:p>
        </p:txBody>
      </p:sp>
      <p:sp>
        <p:nvSpPr>
          <p:cNvPr id="5" name="Slide Number Placeholder 4">
            <a:extLst>
              <a:ext uri="{FF2B5EF4-FFF2-40B4-BE49-F238E27FC236}">
                <a16:creationId xmlns:a16="http://schemas.microsoft.com/office/drawing/2014/main" id="{3778B98A-0299-46A5-AAA7-B8DD26FF9CC9}"/>
              </a:ext>
            </a:extLst>
          </p:cNvPr>
          <p:cNvSpPr>
            <a:spLocks noGrp="1"/>
          </p:cNvSpPr>
          <p:nvPr>
            <p:ph type="sldNum" sz="quarter" idx="12"/>
          </p:nvPr>
        </p:nvSpPr>
        <p:spPr/>
        <p:txBody>
          <a:bodyPr/>
          <a:lstStyle/>
          <a:p>
            <a:fld id="{B7EF1114-A442-774B-B3A3-7065FC00DEA8}" type="slidenum">
              <a:rPr lang="en-US" smtClean="0"/>
              <a:t>82</a:t>
            </a:fld>
            <a:endParaRPr lang="en-US"/>
          </a:p>
        </p:txBody>
      </p:sp>
      <p:pic>
        <p:nvPicPr>
          <p:cNvPr id="3" name="Picture 2">
            <a:extLst>
              <a:ext uri="{FF2B5EF4-FFF2-40B4-BE49-F238E27FC236}">
                <a16:creationId xmlns:a16="http://schemas.microsoft.com/office/drawing/2014/main" id="{908C4E32-2A23-4CC6-BB15-743822559ED7}"/>
              </a:ext>
            </a:extLst>
          </p:cNvPr>
          <p:cNvPicPr>
            <a:picLocks noChangeAspect="1"/>
          </p:cNvPicPr>
          <p:nvPr/>
        </p:nvPicPr>
        <p:blipFill>
          <a:blip r:embed="rId2"/>
          <a:stretch>
            <a:fillRect/>
          </a:stretch>
        </p:blipFill>
        <p:spPr>
          <a:xfrm>
            <a:off x="3050376" y="905186"/>
            <a:ext cx="2951806" cy="3849694"/>
          </a:xfrm>
          <a:prstGeom prst="rect">
            <a:avLst/>
          </a:prstGeom>
        </p:spPr>
      </p:pic>
    </p:spTree>
    <p:extLst>
      <p:ext uri="{BB962C8B-B14F-4D97-AF65-F5344CB8AC3E}">
        <p14:creationId xmlns:p14="http://schemas.microsoft.com/office/powerpoint/2010/main" val="2030426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631A-0FA7-4943-94BC-A18E1C2FEAAF}"/>
              </a:ext>
            </a:extLst>
          </p:cNvPr>
          <p:cNvSpPr>
            <a:spLocks noGrp="1"/>
          </p:cNvSpPr>
          <p:nvPr>
            <p:ph type="title"/>
          </p:nvPr>
        </p:nvSpPr>
        <p:spPr/>
        <p:txBody>
          <a:bodyPr/>
          <a:lstStyle/>
          <a:p>
            <a:r>
              <a:rPr lang="en-US" dirty="0" err="1"/>
              <a:t>Cyberduck</a:t>
            </a:r>
            <a:r>
              <a:rPr lang="en-US" dirty="0"/>
              <a:t> Setup Demo</a:t>
            </a:r>
          </a:p>
        </p:txBody>
      </p:sp>
      <p:sp>
        <p:nvSpPr>
          <p:cNvPr id="4" name="Date Placeholder 3">
            <a:extLst>
              <a:ext uri="{FF2B5EF4-FFF2-40B4-BE49-F238E27FC236}">
                <a16:creationId xmlns:a16="http://schemas.microsoft.com/office/drawing/2014/main" id="{DBF7680C-20B8-4046-BF80-BFC6B386BBC9}"/>
              </a:ext>
            </a:extLst>
          </p:cNvPr>
          <p:cNvSpPr>
            <a:spLocks noGrp="1"/>
          </p:cNvSpPr>
          <p:nvPr>
            <p:ph type="dt" sz="half" idx="10"/>
          </p:nvPr>
        </p:nvSpPr>
        <p:spPr/>
        <p:txBody>
          <a:bodyPr/>
          <a:lstStyle/>
          <a:p>
            <a:fld id="{737E7AED-D11B-413E-8DC5-AF7D42733013}" type="datetime1">
              <a:rPr lang="en-US" smtClean="0"/>
              <a:t>5/18/2020</a:t>
            </a:fld>
            <a:endParaRPr lang="en-US"/>
          </a:p>
        </p:txBody>
      </p:sp>
      <p:sp>
        <p:nvSpPr>
          <p:cNvPr id="5" name="Slide Number Placeholder 4">
            <a:extLst>
              <a:ext uri="{FF2B5EF4-FFF2-40B4-BE49-F238E27FC236}">
                <a16:creationId xmlns:a16="http://schemas.microsoft.com/office/drawing/2014/main" id="{3778B98A-0299-46A5-AAA7-B8DD26FF9CC9}"/>
              </a:ext>
            </a:extLst>
          </p:cNvPr>
          <p:cNvSpPr>
            <a:spLocks noGrp="1"/>
          </p:cNvSpPr>
          <p:nvPr>
            <p:ph type="sldNum" sz="quarter" idx="12"/>
          </p:nvPr>
        </p:nvSpPr>
        <p:spPr/>
        <p:txBody>
          <a:bodyPr/>
          <a:lstStyle/>
          <a:p>
            <a:fld id="{B7EF1114-A442-774B-B3A3-7065FC00DEA8}" type="slidenum">
              <a:rPr lang="en-US" smtClean="0"/>
              <a:t>83</a:t>
            </a:fld>
            <a:endParaRPr lang="en-US"/>
          </a:p>
        </p:txBody>
      </p:sp>
      <p:pic>
        <p:nvPicPr>
          <p:cNvPr id="6" name="Picture 5">
            <a:extLst>
              <a:ext uri="{FF2B5EF4-FFF2-40B4-BE49-F238E27FC236}">
                <a16:creationId xmlns:a16="http://schemas.microsoft.com/office/drawing/2014/main" id="{1ECEA79C-BEC8-465B-A4AC-A33D1479C048}"/>
              </a:ext>
            </a:extLst>
          </p:cNvPr>
          <p:cNvPicPr>
            <a:picLocks noChangeAspect="1"/>
          </p:cNvPicPr>
          <p:nvPr/>
        </p:nvPicPr>
        <p:blipFill>
          <a:blip r:embed="rId2"/>
          <a:stretch>
            <a:fillRect/>
          </a:stretch>
        </p:blipFill>
        <p:spPr>
          <a:xfrm>
            <a:off x="3194680" y="907243"/>
            <a:ext cx="2754639" cy="3820421"/>
          </a:xfrm>
          <a:prstGeom prst="rect">
            <a:avLst/>
          </a:prstGeom>
        </p:spPr>
      </p:pic>
    </p:spTree>
    <p:extLst>
      <p:ext uri="{BB962C8B-B14F-4D97-AF65-F5344CB8AC3E}">
        <p14:creationId xmlns:p14="http://schemas.microsoft.com/office/powerpoint/2010/main" val="35213853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631A-0FA7-4943-94BC-A18E1C2FEAAF}"/>
              </a:ext>
            </a:extLst>
          </p:cNvPr>
          <p:cNvSpPr>
            <a:spLocks noGrp="1"/>
          </p:cNvSpPr>
          <p:nvPr>
            <p:ph type="title"/>
          </p:nvPr>
        </p:nvSpPr>
        <p:spPr/>
        <p:txBody>
          <a:bodyPr/>
          <a:lstStyle/>
          <a:p>
            <a:r>
              <a:rPr lang="en-US" dirty="0" err="1"/>
              <a:t>Cyberduck</a:t>
            </a:r>
            <a:r>
              <a:rPr lang="en-US" dirty="0"/>
              <a:t> Setup Demo</a:t>
            </a:r>
          </a:p>
        </p:txBody>
      </p:sp>
      <p:sp>
        <p:nvSpPr>
          <p:cNvPr id="4" name="Date Placeholder 3">
            <a:extLst>
              <a:ext uri="{FF2B5EF4-FFF2-40B4-BE49-F238E27FC236}">
                <a16:creationId xmlns:a16="http://schemas.microsoft.com/office/drawing/2014/main" id="{DBF7680C-20B8-4046-BF80-BFC6B386BBC9}"/>
              </a:ext>
            </a:extLst>
          </p:cNvPr>
          <p:cNvSpPr>
            <a:spLocks noGrp="1"/>
          </p:cNvSpPr>
          <p:nvPr>
            <p:ph type="dt" sz="half" idx="10"/>
          </p:nvPr>
        </p:nvSpPr>
        <p:spPr/>
        <p:txBody>
          <a:bodyPr/>
          <a:lstStyle/>
          <a:p>
            <a:fld id="{737E7AED-D11B-413E-8DC5-AF7D42733013}" type="datetime1">
              <a:rPr lang="en-US" smtClean="0"/>
              <a:t>5/18/2020</a:t>
            </a:fld>
            <a:endParaRPr lang="en-US"/>
          </a:p>
        </p:txBody>
      </p:sp>
      <p:sp>
        <p:nvSpPr>
          <p:cNvPr id="5" name="Slide Number Placeholder 4">
            <a:extLst>
              <a:ext uri="{FF2B5EF4-FFF2-40B4-BE49-F238E27FC236}">
                <a16:creationId xmlns:a16="http://schemas.microsoft.com/office/drawing/2014/main" id="{3778B98A-0299-46A5-AAA7-B8DD26FF9CC9}"/>
              </a:ext>
            </a:extLst>
          </p:cNvPr>
          <p:cNvSpPr>
            <a:spLocks noGrp="1"/>
          </p:cNvSpPr>
          <p:nvPr>
            <p:ph type="sldNum" sz="quarter" idx="12"/>
          </p:nvPr>
        </p:nvSpPr>
        <p:spPr/>
        <p:txBody>
          <a:bodyPr/>
          <a:lstStyle/>
          <a:p>
            <a:fld id="{B7EF1114-A442-774B-B3A3-7065FC00DEA8}" type="slidenum">
              <a:rPr lang="en-US" smtClean="0"/>
              <a:t>84</a:t>
            </a:fld>
            <a:endParaRPr lang="en-US"/>
          </a:p>
        </p:txBody>
      </p:sp>
      <p:pic>
        <p:nvPicPr>
          <p:cNvPr id="3" name="Picture 2">
            <a:extLst>
              <a:ext uri="{FF2B5EF4-FFF2-40B4-BE49-F238E27FC236}">
                <a16:creationId xmlns:a16="http://schemas.microsoft.com/office/drawing/2014/main" id="{50AFC953-9033-4A0E-BD55-28469D83E0D0}"/>
              </a:ext>
            </a:extLst>
          </p:cNvPr>
          <p:cNvPicPr>
            <a:picLocks noChangeAspect="1"/>
          </p:cNvPicPr>
          <p:nvPr/>
        </p:nvPicPr>
        <p:blipFill>
          <a:blip r:embed="rId2"/>
          <a:stretch>
            <a:fillRect/>
          </a:stretch>
        </p:blipFill>
        <p:spPr>
          <a:xfrm>
            <a:off x="640079" y="898385"/>
            <a:ext cx="2804645" cy="3931054"/>
          </a:xfrm>
          <a:prstGeom prst="rect">
            <a:avLst/>
          </a:prstGeom>
        </p:spPr>
      </p:pic>
      <p:sp>
        <p:nvSpPr>
          <p:cNvPr id="7" name="TextBox 6">
            <a:extLst>
              <a:ext uri="{FF2B5EF4-FFF2-40B4-BE49-F238E27FC236}">
                <a16:creationId xmlns:a16="http://schemas.microsoft.com/office/drawing/2014/main" id="{0A0C570B-5CE2-49AE-B8C5-2A8DF69C830D}"/>
              </a:ext>
            </a:extLst>
          </p:cNvPr>
          <p:cNvSpPr txBox="1"/>
          <p:nvPr/>
        </p:nvSpPr>
        <p:spPr>
          <a:xfrm>
            <a:off x="3528060" y="898385"/>
            <a:ext cx="5158740" cy="1877437"/>
          </a:xfrm>
          <a:prstGeom prst="rect">
            <a:avLst/>
          </a:prstGeom>
          <a:noFill/>
        </p:spPr>
        <p:txBody>
          <a:bodyPr wrap="square" lIns="0" tIns="0" rIns="0" bIns="0" rtlCol="0">
            <a:spAutoFit/>
          </a:bodyPr>
          <a:lstStyle/>
          <a:p>
            <a:pPr algn="l"/>
            <a:r>
              <a:rPr lang="en-US" sz="1400" dirty="0"/>
              <a:t>Server: </a:t>
            </a:r>
            <a:r>
              <a:rPr lang="en-US" sz="2400" b="1" dirty="0">
                <a:latin typeface="Courier New" panose="02070309020205020404" pitchFamily="49" charset="0"/>
                <a:cs typeface="Courier New" panose="02070309020205020404" pitchFamily="49" charset="0"/>
              </a:rPr>
              <a:t>dtn2.hoffman2.idre.ucla.edu</a:t>
            </a:r>
            <a:endParaRPr lang="en-US" sz="2400" b="1" dirty="0"/>
          </a:p>
          <a:p>
            <a:pPr algn="l"/>
            <a:endParaRPr lang="en-US" sz="1400" dirty="0"/>
          </a:p>
          <a:p>
            <a:pPr algn="l"/>
            <a:r>
              <a:rPr lang="en-US" sz="1400" dirty="0"/>
              <a:t>Username: Your username (like when you SSH in)</a:t>
            </a:r>
          </a:p>
          <a:p>
            <a:pPr algn="l"/>
            <a:endParaRPr lang="en-US" sz="1400" dirty="0"/>
          </a:p>
          <a:p>
            <a:pPr algn="l"/>
            <a:r>
              <a:rPr lang="en-US" sz="1400" dirty="0"/>
              <a:t>Password: Your SSH </a:t>
            </a:r>
            <a:r>
              <a:rPr lang="en-US" sz="1400" dirty="0" err="1"/>
              <a:t>passowrd</a:t>
            </a:r>
            <a:endParaRPr lang="en-US" sz="1400" dirty="0"/>
          </a:p>
          <a:p>
            <a:pPr algn="l"/>
            <a:endParaRPr lang="en-US" sz="1400" dirty="0"/>
          </a:p>
          <a:p>
            <a:pPr algn="l"/>
            <a:r>
              <a:rPr lang="en-US" sz="1400" dirty="0"/>
              <a:t>Path: /u/home/m/</a:t>
            </a:r>
            <a:r>
              <a:rPr lang="en-US" sz="1400" dirty="0" err="1"/>
              <a:t>mweinste</a:t>
            </a:r>
            <a:r>
              <a:rPr lang="en-US" sz="1400" dirty="0"/>
              <a:t> (my home folder)</a:t>
            </a:r>
          </a:p>
        </p:txBody>
      </p:sp>
      <p:cxnSp>
        <p:nvCxnSpPr>
          <p:cNvPr id="9" name="Straight Arrow Connector 8">
            <a:extLst>
              <a:ext uri="{FF2B5EF4-FFF2-40B4-BE49-F238E27FC236}">
                <a16:creationId xmlns:a16="http://schemas.microsoft.com/office/drawing/2014/main" id="{89A52A52-9BE3-4E7B-ABB2-C007EEBA106E}"/>
              </a:ext>
            </a:extLst>
          </p:cNvPr>
          <p:cNvCxnSpPr>
            <a:cxnSpLocks/>
          </p:cNvCxnSpPr>
          <p:nvPr/>
        </p:nvCxnSpPr>
        <p:spPr>
          <a:xfrm flipV="1">
            <a:off x="4732020" y="2775822"/>
            <a:ext cx="0" cy="9046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2A059F63-130C-44F5-AC50-EDF73FA002EE}"/>
              </a:ext>
            </a:extLst>
          </p:cNvPr>
          <p:cNvSpPr txBox="1"/>
          <p:nvPr/>
        </p:nvSpPr>
        <p:spPr>
          <a:xfrm>
            <a:off x="4678680" y="3680460"/>
            <a:ext cx="2236190" cy="215444"/>
          </a:xfrm>
          <a:prstGeom prst="rect">
            <a:avLst/>
          </a:prstGeom>
          <a:noFill/>
        </p:spPr>
        <p:txBody>
          <a:bodyPr wrap="none" lIns="0" tIns="0" rIns="0" bIns="0" rtlCol="0">
            <a:spAutoFit/>
          </a:bodyPr>
          <a:lstStyle/>
          <a:p>
            <a:pPr algn="l"/>
            <a:r>
              <a:rPr lang="en-US" sz="1400" dirty="0"/>
              <a:t>First letter of your username</a:t>
            </a:r>
          </a:p>
        </p:txBody>
      </p:sp>
      <p:cxnSp>
        <p:nvCxnSpPr>
          <p:cNvPr id="12" name="Straight Arrow Connector 11">
            <a:extLst>
              <a:ext uri="{FF2B5EF4-FFF2-40B4-BE49-F238E27FC236}">
                <a16:creationId xmlns:a16="http://schemas.microsoft.com/office/drawing/2014/main" id="{60467BAA-B806-4B8E-B6EE-CFCCCA2B8816}"/>
              </a:ext>
            </a:extLst>
          </p:cNvPr>
          <p:cNvCxnSpPr>
            <a:cxnSpLocks/>
          </p:cNvCxnSpPr>
          <p:nvPr/>
        </p:nvCxnSpPr>
        <p:spPr>
          <a:xfrm flipV="1">
            <a:off x="5059680" y="2775822"/>
            <a:ext cx="0" cy="371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A64AFE71-82A9-444E-BCB6-653526B46EA5}"/>
              </a:ext>
            </a:extLst>
          </p:cNvPr>
          <p:cNvSpPr/>
          <p:nvPr/>
        </p:nvSpPr>
        <p:spPr>
          <a:xfrm>
            <a:off x="4888507" y="3089641"/>
            <a:ext cx="1391278" cy="307777"/>
          </a:xfrm>
          <a:prstGeom prst="rect">
            <a:avLst/>
          </a:prstGeom>
        </p:spPr>
        <p:txBody>
          <a:bodyPr wrap="none">
            <a:spAutoFit/>
          </a:bodyPr>
          <a:lstStyle/>
          <a:p>
            <a:r>
              <a:rPr lang="en-US" sz="1400" dirty="0"/>
              <a:t>Your username</a:t>
            </a:r>
          </a:p>
        </p:txBody>
      </p:sp>
    </p:spTree>
    <p:extLst>
      <p:ext uri="{BB962C8B-B14F-4D97-AF65-F5344CB8AC3E}">
        <p14:creationId xmlns:p14="http://schemas.microsoft.com/office/powerpoint/2010/main" val="39724377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631A-0FA7-4943-94BC-A18E1C2FEAAF}"/>
              </a:ext>
            </a:extLst>
          </p:cNvPr>
          <p:cNvSpPr>
            <a:spLocks noGrp="1"/>
          </p:cNvSpPr>
          <p:nvPr>
            <p:ph type="title"/>
          </p:nvPr>
        </p:nvSpPr>
        <p:spPr/>
        <p:txBody>
          <a:bodyPr/>
          <a:lstStyle/>
          <a:p>
            <a:r>
              <a:rPr lang="en-US" dirty="0" err="1"/>
              <a:t>Cyberduck</a:t>
            </a:r>
            <a:r>
              <a:rPr lang="en-US" dirty="0"/>
              <a:t> Setup Demo</a:t>
            </a:r>
          </a:p>
        </p:txBody>
      </p:sp>
      <p:sp>
        <p:nvSpPr>
          <p:cNvPr id="4" name="Date Placeholder 3">
            <a:extLst>
              <a:ext uri="{FF2B5EF4-FFF2-40B4-BE49-F238E27FC236}">
                <a16:creationId xmlns:a16="http://schemas.microsoft.com/office/drawing/2014/main" id="{DBF7680C-20B8-4046-BF80-BFC6B386BBC9}"/>
              </a:ext>
            </a:extLst>
          </p:cNvPr>
          <p:cNvSpPr>
            <a:spLocks noGrp="1"/>
          </p:cNvSpPr>
          <p:nvPr>
            <p:ph type="dt" sz="half" idx="10"/>
          </p:nvPr>
        </p:nvSpPr>
        <p:spPr/>
        <p:txBody>
          <a:bodyPr/>
          <a:lstStyle/>
          <a:p>
            <a:fld id="{737E7AED-D11B-413E-8DC5-AF7D42733013}" type="datetime1">
              <a:rPr lang="en-US" smtClean="0"/>
              <a:t>5/18/2020</a:t>
            </a:fld>
            <a:endParaRPr lang="en-US"/>
          </a:p>
        </p:txBody>
      </p:sp>
      <p:sp>
        <p:nvSpPr>
          <p:cNvPr id="5" name="Slide Number Placeholder 4">
            <a:extLst>
              <a:ext uri="{FF2B5EF4-FFF2-40B4-BE49-F238E27FC236}">
                <a16:creationId xmlns:a16="http://schemas.microsoft.com/office/drawing/2014/main" id="{3778B98A-0299-46A5-AAA7-B8DD26FF9CC9}"/>
              </a:ext>
            </a:extLst>
          </p:cNvPr>
          <p:cNvSpPr>
            <a:spLocks noGrp="1"/>
          </p:cNvSpPr>
          <p:nvPr>
            <p:ph type="sldNum" sz="quarter" idx="12"/>
          </p:nvPr>
        </p:nvSpPr>
        <p:spPr/>
        <p:txBody>
          <a:bodyPr/>
          <a:lstStyle/>
          <a:p>
            <a:fld id="{B7EF1114-A442-774B-B3A3-7065FC00DEA8}" type="slidenum">
              <a:rPr lang="en-US" smtClean="0"/>
              <a:t>85</a:t>
            </a:fld>
            <a:endParaRPr lang="en-US"/>
          </a:p>
        </p:txBody>
      </p:sp>
      <p:pic>
        <p:nvPicPr>
          <p:cNvPr id="7" name="Picture 6">
            <a:extLst>
              <a:ext uri="{FF2B5EF4-FFF2-40B4-BE49-F238E27FC236}">
                <a16:creationId xmlns:a16="http://schemas.microsoft.com/office/drawing/2014/main" id="{3EC2B3D5-E5D2-4C8F-B0B2-688170DAEA0F}"/>
              </a:ext>
            </a:extLst>
          </p:cNvPr>
          <p:cNvPicPr>
            <a:picLocks noChangeAspect="1"/>
          </p:cNvPicPr>
          <p:nvPr/>
        </p:nvPicPr>
        <p:blipFill>
          <a:blip r:embed="rId2"/>
          <a:stretch>
            <a:fillRect/>
          </a:stretch>
        </p:blipFill>
        <p:spPr>
          <a:xfrm>
            <a:off x="1691016" y="904862"/>
            <a:ext cx="5670525" cy="3850017"/>
          </a:xfrm>
          <a:prstGeom prst="rect">
            <a:avLst/>
          </a:prstGeom>
        </p:spPr>
      </p:pic>
    </p:spTree>
    <p:extLst>
      <p:ext uri="{BB962C8B-B14F-4D97-AF65-F5344CB8AC3E}">
        <p14:creationId xmlns:p14="http://schemas.microsoft.com/office/powerpoint/2010/main" val="401271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631A-0FA7-4943-94BC-A18E1C2FEAAF}"/>
              </a:ext>
            </a:extLst>
          </p:cNvPr>
          <p:cNvSpPr>
            <a:spLocks noGrp="1"/>
          </p:cNvSpPr>
          <p:nvPr>
            <p:ph type="title"/>
          </p:nvPr>
        </p:nvSpPr>
        <p:spPr/>
        <p:txBody>
          <a:bodyPr/>
          <a:lstStyle/>
          <a:p>
            <a:r>
              <a:rPr lang="en-US" dirty="0" err="1"/>
              <a:t>Cyberduck</a:t>
            </a:r>
            <a:r>
              <a:rPr lang="en-US" dirty="0"/>
              <a:t> Setup Demo</a:t>
            </a:r>
          </a:p>
        </p:txBody>
      </p:sp>
      <p:sp>
        <p:nvSpPr>
          <p:cNvPr id="4" name="Date Placeholder 3">
            <a:extLst>
              <a:ext uri="{FF2B5EF4-FFF2-40B4-BE49-F238E27FC236}">
                <a16:creationId xmlns:a16="http://schemas.microsoft.com/office/drawing/2014/main" id="{DBF7680C-20B8-4046-BF80-BFC6B386BBC9}"/>
              </a:ext>
            </a:extLst>
          </p:cNvPr>
          <p:cNvSpPr>
            <a:spLocks noGrp="1"/>
          </p:cNvSpPr>
          <p:nvPr>
            <p:ph type="dt" sz="half" idx="10"/>
          </p:nvPr>
        </p:nvSpPr>
        <p:spPr/>
        <p:txBody>
          <a:bodyPr/>
          <a:lstStyle/>
          <a:p>
            <a:fld id="{737E7AED-D11B-413E-8DC5-AF7D42733013}" type="datetime1">
              <a:rPr lang="en-US" smtClean="0"/>
              <a:t>5/18/2020</a:t>
            </a:fld>
            <a:endParaRPr lang="en-US"/>
          </a:p>
        </p:txBody>
      </p:sp>
      <p:sp>
        <p:nvSpPr>
          <p:cNvPr id="5" name="Slide Number Placeholder 4">
            <a:extLst>
              <a:ext uri="{FF2B5EF4-FFF2-40B4-BE49-F238E27FC236}">
                <a16:creationId xmlns:a16="http://schemas.microsoft.com/office/drawing/2014/main" id="{3778B98A-0299-46A5-AAA7-B8DD26FF9CC9}"/>
              </a:ext>
            </a:extLst>
          </p:cNvPr>
          <p:cNvSpPr>
            <a:spLocks noGrp="1"/>
          </p:cNvSpPr>
          <p:nvPr>
            <p:ph type="sldNum" sz="quarter" idx="12"/>
          </p:nvPr>
        </p:nvSpPr>
        <p:spPr/>
        <p:txBody>
          <a:bodyPr/>
          <a:lstStyle/>
          <a:p>
            <a:fld id="{B7EF1114-A442-774B-B3A3-7065FC00DEA8}" type="slidenum">
              <a:rPr lang="en-US" smtClean="0"/>
              <a:t>86</a:t>
            </a:fld>
            <a:endParaRPr lang="en-US"/>
          </a:p>
        </p:txBody>
      </p:sp>
      <p:pic>
        <p:nvPicPr>
          <p:cNvPr id="3" name="Picture 2">
            <a:extLst>
              <a:ext uri="{FF2B5EF4-FFF2-40B4-BE49-F238E27FC236}">
                <a16:creationId xmlns:a16="http://schemas.microsoft.com/office/drawing/2014/main" id="{5D87AB15-A8DB-4B7F-A946-8520BDF8DA4B}"/>
              </a:ext>
            </a:extLst>
          </p:cNvPr>
          <p:cNvPicPr>
            <a:picLocks noChangeAspect="1"/>
          </p:cNvPicPr>
          <p:nvPr/>
        </p:nvPicPr>
        <p:blipFill>
          <a:blip r:embed="rId2"/>
          <a:stretch>
            <a:fillRect/>
          </a:stretch>
        </p:blipFill>
        <p:spPr>
          <a:xfrm>
            <a:off x="1746169" y="900100"/>
            <a:ext cx="5661365" cy="3854780"/>
          </a:xfrm>
          <a:prstGeom prst="rect">
            <a:avLst/>
          </a:prstGeom>
        </p:spPr>
      </p:pic>
    </p:spTree>
    <p:extLst>
      <p:ext uri="{BB962C8B-B14F-4D97-AF65-F5344CB8AC3E}">
        <p14:creationId xmlns:p14="http://schemas.microsoft.com/office/powerpoint/2010/main" val="421303385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3631A-0FA7-4943-94BC-A18E1C2FEAAF}"/>
              </a:ext>
            </a:extLst>
          </p:cNvPr>
          <p:cNvSpPr>
            <a:spLocks noGrp="1"/>
          </p:cNvSpPr>
          <p:nvPr>
            <p:ph type="title"/>
          </p:nvPr>
        </p:nvSpPr>
        <p:spPr/>
        <p:txBody>
          <a:bodyPr/>
          <a:lstStyle/>
          <a:p>
            <a:r>
              <a:rPr lang="en-US" dirty="0" err="1"/>
              <a:t>Cyberduck</a:t>
            </a:r>
            <a:r>
              <a:rPr lang="en-US" dirty="0"/>
              <a:t> Setup Demo</a:t>
            </a:r>
          </a:p>
        </p:txBody>
      </p:sp>
      <p:sp>
        <p:nvSpPr>
          <p:cNvPr id="4" name="Date Placeholder 3">
            <a:extLst>
              <a:ext uri="{FF2B5EF4-FFF2-40B4-BE49-F238E27FC236}">
                <a16:creationId xmlns:a16="http://schemas.microsoft.com/office/drawing/2014/main" id="{DBF7680C-20B8-4046-BF80-BFC6B386BBC9}"/>
              </a:ext>
            </a:extLst>
          </p:cNvPr>
          <p:cNvSpPr>
            <a:spLocks noGrp="1"/>
          </p:cNvSpPr>
          <p:nvPr>
            <p:ph type="dt" sz="half" idx="10"/>
          </p:nvPr>
        </p:nvSpPr>
        <p:spPr/>
        <p:txBody>
          <a:bodyPr/>
          <a:lstStyle/>
          <a:p>
            <a:fld id="{737E7AED-D11B-413E-8DC5-AF7D42733013}" type="datetime1">
              <a:rPr lang="en-US" smtClean="0"/>
              <a:t>5/18/2020</a:t>
            </a:fld>
            <a:endParaRPr lang="en-US"/>
          </a:p>
        </p:txBody>
      </p:sp>
      <p:sp>
        <p:nvSpPr>
          <p:cNvPr id="5" name="Slide Number Placeholder 4">
            <a:extLst>
              <a:ext uri="{FF2B5EF4-FFF2-40B4-BE49-F238E27FC236}">
                <a16:creationId xmlns:a16="http://schemas.microsoft.com/office/drawing/2014/main" id="{3778B98A-0299-46A5-AAA7-B8DD26FF9CC9}"/>
              </a:ext>
            </a:extLst>
          </p:cNvPr>
          <p:cNvSpPr>
            <a:spLocks noGrp="1"/>
          </p:cNvSpPr>
          <p:nvPr>
            <p:ph type="sldNum" sz="quarter" idx="12"/>
          </p:nvPr>
        </p:nvSpPr>
        <p:spPr/>
        <p:txBody>
          <a:bodyPr/>
          <a:lstStyle/>
          <a:p>
            <a:fld id="{B7EF1114-A442-774B-B3A3-7065FC00DEA8}" type="slidenum">
              <a:rPr lang="en-US" smtClean="0"/>
              <a:t>87</a:t>
            </a:fld>
            <a:endParaRPr lang="en-US"/>
          </a:p>
        </p:txBody>
      </p:sp>
      <p:pic>
        <p:nvPicPr>
          <p:cNvPr id="6" name="Picture 5">
            <a:extLst>
              <a:ext uri="{FF2B5EF4-FFF2-40B4-BE49-F238E27FC236}">
                <a16:creationId xmlns:a16="http://schemas.microsoft.com/office/drawing/2014/main" id="{5D211496-D6D3-443B-A8A5-C418F6914C81}"/>
              </a:ext>
            </a:extLst>
          </p:cNvPr>
          <p:cNvPicPr>
            <a:picLocks noChangeAspect="1"/>
          </p:cNvPicPr>
          <p:nvPr/>
        </p:nvPicPr>
        <p:blipFill>
          <a:blip r:embed="rId2"/>
          <a:stretch>
            <a:fillRect/>
          </a:stretch>
        </p:blipFill>
        <p:spPr>
          <a:xfrm>
            <a:off x="2324098" y="876764"/>
            <a:ext cx="2613661" cy="3673108"/>
          </a:xfrm>
          <a:prstGeom prst="rect">
            <a:avLst/>
          </a:prstGeom>
        </p:spPr>
      </p:pic>
      <p:sp>
        <p:nvSpPr>
          <p:cNvPr id="7" name="Arrow: Right 6">
            <a:extLst>
              <a:ext uri="{FF2B5EF4-FFF2-40B4-BE49-F238E27FC236}">
                <a16:creationId xmlns:a16="http://schemas.microsoft.com/office/drawing/2014/main" id="{01B97331-0A82-4AA6-BB13-2C2D02C55DE9}"/>
              </a:ext>
            </a:extLst>
          </p:cNvPr>
          <p:cNvSpPr/>
          <p:nvPr/>
        </p:nvSpPr>
        <p:spPr>
          <a:xfrm rot="12541556">
            <a:off x="4827195" y="1218124"/>
            <a:ext cx="829115" cy="632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A578D8FE-D9CB-482A-A9B9-E08175F28F8D}"/>
              </a:ext>
            </a:extLst>
          </p:cNvPr>
          <p:cNvSpPr/>
          <p:nvPr/>
        </p:nvSpPr>
        <p:spPr>
          <a:xfrm rot="8656062">
            <a:off x="4778574" y="2210628"/>
            <a:ext cx="883009" cy="632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D976D4-0CDE-4180-9FE5-A79D0AEC9897}"/>
              </a:ext>
            </a:extLst>
          </p:cNvPr>
          <p:cNvSpPr txBox="1"/>
          <p:nvPr/>
        </p:nvSpPr>
        <p:spPr>
          <a:xfrm>
            <a:off x="5574799" y="1904596"/>
            <a:ext cx="2191306" cy="215444"/>
          </a:xfrm>
          <a:prstGeom prst="rect">
            <a:avLst/>
          </a:prstGeom>
          <a:noFill/>
        </p:spPr>
        <p:txBody>
          <a:bodyPr wrap="none" lIns="0" tIns="0" rIns="0" bIns="0" rtlCol="0">
            <a:spAutoFit/>
          </a:bodyPr>
          <a:lstStyle/>
          <a:p>
            <a:pPr algn="l"/>
            <a:r>
              <a:rPr lang="en-US" sz="1400" dirty="0"/>
              <a:t>Change “home” to “scratch”</a:t>
            </a:r>
          </a:p>
        </p:txBody>
      </p:sp>
    </p:spTree>
    <p:extLst>
      <p:ext uri="{BB962C8B-B14F-4D97-AF65-F5344CB8AC3E}">
        <p14:creationId xmlns:p14="http://schemas.microsoft.com/office/powerpoint/2010/main" val="35237309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9E9FF-56B5-4391-93C7-90DE82086CB5}"/>
              </a:ext>
            </a:extLst>
          </p:cNvPr>
          <p:cNvSpPr>
            <a:spLocks noGrp="1"/>
          </p:cNvSpPr>
          <p:nvPr>
            <p:ph type="title"/>
          </p:nvPr>
        </p:nvSpPr>
        <p:spPr/>
        <p:txBody>
          <a:bodyPr/>
          <a:lstStyle/>
          <a:p>
            <a:r>
              <a:rPr lang="en-US" dirty="0"/>
              <a:t>Dependency Hell (from XKCD)</a:t>
            </a:r>
          </a:p>
        </p:txBody>
      </p:sp>
      <p:sp>
        <p:nvSpPr>
          <p:cNvPr id="4" name="Date Placeholder 3">
            <a:extLst>
              <a:ext uri="{FF2B5EF4-FFF2-40B4-BE49-F238E27FC236}">
                <a16:creationId xmlns:a16="http://schemas.microsoft.com/office/drawing/2014/main" id="{0A0351AB-8437-425C-B961-63E511A3995B}"/>
              </a:ext>
            </a:extLst>
          </p:cNvPr>
          <p:cNvSpPr>
            <a:spLocks noGrp="1"/>
          </p:cNvSpPr>
          <p:nvPr>
            <p:ph type="dt" sz="half" idx="10"/>
          </p:nvPr>
        </p:nvSpPr>
        <p:spPr/>
        <p:txBody>
          <a:bodyPr/>
          <a:lstStyle/>
          <a:p>
            <a:fld id="{F901D362-FBB3-4C7A-9B98-999EA6799051}" type="datetime1">
              <a:rPr lang="en-US" smtClean="0"/>
              <a:t>5/18/2020</a:t>
            </a:fld>
            <a:endParaRPr lang="en-US"/>
          </a:p>
        </p:txBody>
      </p:sp>
      <p:sp>
        <p:nvSpPr>
          <p:cNvPr id="5" name="Slide Number Placeholder 4">
            <a:extLst>
              <a:ext uri="{FF2B5EF4-FFF2-40B4-BE49-F238E27FC236}">
                <a16:creationId xmlns:a16="http://schemas.microsoft.com/office/drawing/2014/main" id="{FB7DCF82-2295-4DD4-9623-BA9CFA980D4C}"/>
              </a:ext>
            </a:extLst>
          </p:cNvPr>
          <p:cNvSpPr>
            <a:spLocks noGrp="1"/>
          </p:cNvSpPr>
          <p:nvPr>
            <p:ph type="sldNum" sz="quarter" idx="12"/>
          </p:nvPr>
        </p:nvSpPr>
        <p:spPr/>
        <p:txBody>
          <a:bodyPr/>
          <a:lstStyle/>
          <a:p>
            <a:fld id="{B7EF1114-A442-774B-B3A3-7065FC00DEA8}" type="slidenum">
              <a:rPr lang="en-US" smtClean="0"/>
              <a:t>88</a:t>
            </a:fld>
            <a:endParaRPr lang="en-US"/>
          </a:p>
        </p:txBody>
      </p:sp>
      <p:pic>
        <p:nvPicPr>
          <p:cNvPr id="3074" name="Picture 2">
            <a:extLst>
              <a:ext uri="{FF2B5EF4-FFF2-40B4-BE49-F238E27FC236}">
                <a16:creationId xmlns:a16="http://schemas.microsoft.com/office/drawing/2014/main" id="{7BDCC434-6950-4A9F-8CE7-35DF4C7BA0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87527" y="1189038"/>
            <a:ext cx="3368945" cy="3334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9923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34D3E9-78C7-4FE3-A1F4-03CE8C7D3E47}"/>
              </a:ext>
            </a:extLst>
          </p:cNvPr>
          <p:cNvSpPr>
            <a:spLocks noGrp="1"/>
          </p:cNvSpPr>
          <p:nvPr>
            <p:ph type="body" sz="quarter" idx="13"/>
          </p:nvPr>
        </p:nvSpPr>
        <p:spPr>
          <a:xfrm>
            <a:off x="1097280" y="1554480"/>
            <a:ext cx="6858000" cy="430887"/>
          </a:xfrm>
        </p:spPr>
        <p:txBody>
          <a:bodyPr/>
          <a:lstStyle/>
          <a:p>
            <a:r>
              <a:rPr lang="en-US" dirty="0"/>
              <a:t>Isolate and abstract your computing environment to make dealing with dependencies fast, easy, and reproducible across systems</a:t>
            </a:r>
          </a:p>
        </p:txBody>
      </p:sp>
      <p:sp>
        <p:nvSpPr>
          <p:cNvPr id="3" name="Text Placeholder 2">
            <a:extLst>
              <a:ext uri="{FF2B5EF4-FFF2-40B4-BE49-F238E27FC236}">
                <a16:creationId xmlns:a16="http://schemas.microsoft.com/office/drawing/2014/main" id="{F0F86822-1F2F-45B6-9A7C-47F425EFA32E}"/>
              </a:ext>
            </a:extLst>
          </p:cNvPr>
          <p:cNvSpPr>
            <a:spLocks noGrp="1"/>
          </p:cNvSpPr>
          <p:nvPr>
            <p:ph type="body" sz="quarter" idx="15"/>
          </p:nvPr>
        </p:nvSpPr>
        <p:spPr/>
        <p:txBody>
          <a:bodyPr/>
          <a:lstStyle/>
          <a:p>
            <a:r>
              <a:rPr lang="en-US" dirty="0"/>
              <a:t>Compartmentalize compartmentalize compartmentalize</a:t>
            </a:r>
          </a:p>
        </p:txBody>
      </p:sp>
      <p:sp>
        <p:nvSpPr>
          <p:cNvPr id="4" name="Date Placeholder 3">
            <a:extLst>
              <a:ext uri="{FF2B5EF4-FFF2-40B4-BE49-F238E27FC236}">
                <a16:creationId xmlns:a16="http://schemas.microsoft.com/office/drawing/2014/main" id="{44D96A28-3099-41D6-8F00-80A1865A5B8D}"/>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A69FC938-8CD1-4773-A8BA-30B10BB089C1}"/>
              </a:ext>
            </a:extLst>
          </p:cNvPr>
          <p:cNvSpPr>
            <a:spLocks noGrp="1"/>
          </p:cNvSpPr>
          <p:nvPr>
            <p:ph type="sldNum" sz="quarter" idx="19"/>
          </p:nvPr>
        </p:nvSpPr>
        <p:spPr/>
        <p:txBody>
          <a:bodyPr/>
          <a:lstStyle/>
          <a:p>
            <a:fld id="{B6238B5B-F19C-E947-A0BC-87BD7983F871}" type="slidenum">
              <a:rPr lang="en-US" smtClean="0"/>
              <a:pPr/>
              <a:t>89</a:t>
            </a:fld>
            <a:endParaRPr lang="en-US" dirty="0"/>
          </a:p>
        </p:txBody>
      </p:sp>
      <p:sp>
        <p:nvSpPr>
          <p:cNvPr id="6" name="Title 5">
            <a:extLst>
              <a:ext uri="{FF2B5EF4-FFF2-40B4-BE49-F238E27FC236}">
                <a16:creationId xmlns:a16="http://schemas.microsoft.com/office/drawing/2014/main" id="{3DB595D6-211C-41AA-97D2-7A7424B2B7E9}"/>
              </a:ext>
            </a:extLst>
          </p:cNvPr>
          <p:cNvSpPr>
            <a:spLocks noGrp="1"/>
          </p:cNvSpPr>
          <p:nvPr>
            <p:ph type="title"/>
          </p:nvPr>
        </p:nvSpPr>
        <p:spPr/>
        <p:txBody>
          <a:bodyPr/>
          <a:lstStyle/>
          <a:p>
            <a:r>
              <a:rPr lang="en-US" dirty="0"/>
              <a:t>Avoiding Dependency Hell</a:t>
            </a:r>
          </a:p>
        </p:txBody>
      </p:sp>
      <p:sp>
        <p:nvSpPr>
          <p:cNvPr id="7" name="Text Placeholder 6">
            <a:extLst>
              <a:ext uri="{FF2B5EF4-FFF2-40B4-BE49-F238E27FC236}">
                <a16:creationId xmlns:a16="http://schemas.microsoft.com/office/drawing/2014/main" id="{EEE6D9D0-D8EA-4F99-B0C5-C40578C5EB42}"/>
              </a:ext>
            </a:extLst>
          </p:cNvPr>
          <p:cNvSpPr>
            <a:spLocks noGrp="1"/>
          </p:cNvSpPr>
          <p:nvPr>
            <p:ph type="body" sz="quarter" idx="21"/>
          </p:nvPr>
        </p:nvSpPr>
        <p:spPr>
          <a:xfrm>
            <a:off x="1097281" y="2155277"/>
            <a:ext cx="6858000" cy="2503249"/>
          </a:xfrm>
        </p:spPr>
        <p:txBody>
          <a:bodyPr/>
          <a:lstStyle/>
          <a:p>
            <a:r>
              <a:rPr lang="en-US" dirty="0"/>
              <a:t>Virtual Machines</a:t>
            </a:r>
          </a:p>
          <a:p>
            <a:pPr lvl="1"/>
            <a:r>
              <a:rPr lang="en-US" dirty="0"/>
              <a:t>Well isolated</a:t>
            </a:r>
          </a:p>
          <a:p>
            <a:pPr lvl="1"/>
            <a:r>
              <a:rPr lang="en-US" dirty="0"/>
              <a:t>Heavy for storage and resources</a:t>
            </a:r>
          </a:p>
          <a:p>
            <a:r>
              <a:rPr lang="en-US" dirty="0"/>
              <a:t>Containers (Docker or Singularity)</a:t>
            </a:r>
          </a:p>
          <a:p>
            <a:pPr lvl="1"/>
            <a:r>
              <a:rPr lang="en-US" dirty="0"/>
              <a:t>Pretty well isolated</a:t>
            </a:r>
          </a:p>
          <a:p>
            <a:pPr lvl="1"/>
            <a:r>
              <a:rPr lang="en-US" dirty="0"/>
              <a:t>Lighter for resources</a:t>
            </a:r>
          </a:p>
          <a:p>
            <a:r>
              <a:rPr lang="en-US" dirty="0"/>
              <a:t>Environment Managers (</a:t>
            </a:r>
            <a:r>
              <a:rPr lang="en-US" dirty="0" err="1"/>
              <a:t>VirtualEnv</a:t>
            </a:r>
            <a:r>
              <a:rPr lang="en-US" dirty="0"/>
              <a:t>, Anaconda, Module Load)</a:t>
            </a:r>
          </a:p>
          <a:p>
            <a:pPr lvl="1"/>
            <a:r>
              <a:rPr lang="en-US" dirty="0"/>
              <a:t>Super light</a:t>
            </a:r>
          </a:p>
          <a:p>
            <a:pPr lvl="1"/>
            <a:r>
              <a:rPr lang="en-US" dirty="0"/>
              <a:t>Available on Hoffman2</a:t>
            </a:r>
          </a:p>
          <a:p>
            <a:pPr lvl="1"/>
            <a:r>
              <a:rPr lang="en-US" dirty="0"/>
              <a:t>Poorly isolated, can sometimes use external dependencies you don’t realize</a:t>
            </a:r>
          </a:p>
        </p:txBody>
      </p:sp>
    </p:spTree>
    <p:extLst>
      <p:ext uri="{BB962C8B-B14F-4D97-AF65-F5344CB8AC3E}">
        <p14:creationId xmlns:p14="http://schemas.microsoft.com/office/powerpoint/2010/main" val="7309459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A20210-B907-4966-8D42-CE85111E1769}"/>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79535E2D-9807-44AD-B134-5009C76971FA}"/>
              </a:ext>
            </a:extLst>
          </p:cNvPr>
          <p:cNvSpPr>
            <a:spLocks noGrp="1"/>
          </p:cNvSpPr>
          <p:nvPr>
            <p:ph type="sldNum" sz="quarter" idx="19"/>
          </p:nvPr>
        </p:nvSpPr>
        <p:spPr/>
        <p:txBody>
          <a:bodyPr/>
          <a:lstStyle/>
          <a:p>
            <a:fld id="{B6238B5B-F19C-E947-A0BC-87BD7983F871}" type="slidenum">
              <a:rPr lang="en-US" smtClean="0"/>
              <a:pPr/>
              <a:t>9</a:t>
            </a:fld>
            <a:endParaRPr lang="en-US" dirty="0"/>
          </a:p>
        </p:txBody>
      </p:sp>
      <p:sp>
        <p:nvSpPr>
          <p:cNvPr id="6" name="Title 5">
            <a:extLst>
              <a:ext uri="{FF2B5EF4-FFF2-40B4-BE49-F238E27FC236}">
                <a16:creationId xmlns:a16="http://schemas.microsoft.com/office/drawing/2014/main" id="{EB5CE3AA-E942-4DF0-AB4A-F6C8C2D8D0BC}"/>
              </a:ext>
            </a:extLst>
          </p:cNvPr>
          <p:cNvSpPr>
            <a:spLocks noGrp="1"/>
          </p:cNvSpPr>
          <p:nvPr>
            <p:ph type="title"/>
          </p:nvPr>
        </p:nvSpPr>
        <p:spPr/>
        <p:txBody>
          <a:bodyPr/>
          <a:lstStyle/>
          <a:p>
            <a:r>
              <a:rPr lang="en-US" dirty="0"/>
              <a:t>Metagenome </a:t>
            </a:r>
            <a:r>
              <a:rPr lang="en-US" i="1" dirty="0"/>
              <a:t>vs.</a:t>
            </a:r>
            <a:r>
              <a:rPr lang="en-US" dirty="0"/>
              <a:t> Microbiome</a:t>
            </a:r>
          </a:p>
        </p:txBody>
      </p:sp>
      <p:pic>
        <p:nvPicPr>
          <p:cNvPr id="14" name="Picture 13" descr="A drawing of a person&#10;&#10;Description automatically generated">
            <a:extLst>
              <a:ext uri="{FF2B5EF4-FFF2-40B4-BE49-F238E27FC236}">
                <a16:creationId xmlns:a16="http://schemas.microsoft.com/office/drawing/2014/main" id="{8ACFA329-79CA-4A80-A285-5D434AAE73D0}"/>
              </a:ext>
            </a:extLst>
          </p:cNvPr>
          <p:cNvPicPr>
            <a:picLocks noChangeAspect="1"/>
          </p:cNvPicPr>
          <p:nvPr/>
        </p:nvPicPr>
        <p:blipFill rotWithShape="1">
          <a:blip r:embed="rId2"/>
          <a:srcRect l="44233" t="6355" r="11534" b="8466"/>
          <a:stretch/>
        </p:blipFill>
        <p:spPr>
          <a:xfrm>
            <a:off x="4572000" y="1031966"/>
            <a:ext cx="2730137" cy="3680194"/>
          </a:xfrm>
          <a:prstGeom prst="rect">
            <a:avLst/>
          </a:prstGeom>
        </p:spPr>
      </p:pic>
    </p:spTree>
    <p:extLst>
      <p:ext uri="{BB962C8B-B14F-4D97-AF65-F5344CB8AC3E}">
        <p14:creationId xmlns:p14="http://schemas.microsoft.com/office/powerpoint/2010/main" val="71066374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3F23C45-6C35-4D86-BA2E-FA22765E9EC1}"/>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 name="Slide Number Placeholder 2">
            <a:extLst>
              <a:ext uri="{FF2B5EF4-FFF2-40B4-BE49-F238E27FC236}">
                <a16:creationId xmlns:a16="http://schemas.microsoft.com/office/drawing/2014/main" id="{F7DBF30E-83A2-4288-AD2A-3F9B318D28EF}"/>
              </a:ext>
            </a:extLst>
          </p:cNvPr>
          <p:cNvSpPr>
            <a:spLocks noGrp="1"/>
          </p:cNvSpPr>
          <p:nvPr>
            <p:ph type="sldNum" sz="quarter" idx="19"/>
          </p:nvPr>
        </p:nvSpPr>
        <p:spPr/>
        <p:txBody>
          <a:bodyPr/>
          <a:lstStyle/>
          <a:p>
            <a:fld id="{B6238B5B-F19C-E947-A0BC-87BD7983F871}" type="slidenum">
              <a:rPr lang="en-US" smtClean="0"/>
              <a:pPr/>
              <a:t>90</a:t>
            </a:fld>
            <a:endParaRPr lang="en-US" dirty="0"/>
          </a:p>
        </p:txBody>
      </p:sp>
      <p:sp>
        <p:nvSpPr>
          <p:cNvPr id="4" name="Text Placeholder 3">
            <a:extLst>
              <a:ext uri="{FF2B5EF4-FFF2-40B4-BE49-F238E27FC236}">
                <a16:creationId xmlns:a16="http://schemas.microsoft.com/office/drawing/2014/main" id="{DC5FA86B-6BE1-4DB0-8A89-EB535777C45A}"/>
              </a:ext>
            </a:extLst>
          </p:cNvPr>
          <p:cNvSpPr>
            <a:spLocks noGrp="1"/>
          </p:cNvSpPr>
          <p:nvPr>
            <p:ph type="body" sz="quarter" idx="20"/>
          </p:nvPr>
        </p:nvSpPr>
        <p:spPr>
          <a:xfrm>
            <a:off x="640079" y="2651760"/>
            <a:ext cx="7772400" cy="221599"/>
          </a:xfrm>
        </p:spPr>
        <p:txBody>
          <a:bodyPr/>
          <a:lstStyle/>
          <a:p>
            <a:r>
              <a:rPr lang="en-US" dirty="0"/>
              <a:t>Course goals</a:t>
            </a:r>
          </a:p>
        </p:txBody>
      </p:sp>
    </p:spTree>
    <p:extLst>
      <p:ext uri="{BB962C8B-B14F-4D97-AF65-F5344CB8AC3E}">
        <p14:creationId xmlns:p14="http://schemas.microsoft.com/office/powerpoint/2010/main" val="24522998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F1B7465-6E84-48FB-86B5-F1FD83317383}"/>
              </a:ext>
            </a:extLst>
          </p:cNvPr>
          <p:cNvSpPr>
            <a:spLocks noGrp="1"/>
          </p:cNvSpPr>
          <p:nvPr>
            <p:ph type="body" sz="quarter" idx="13"/>
          </p:nvPr>
        </p:nvSpPr>
        <p:spPr>
          <a:xfrm>
            <a:off x="1097280" y="1554480"/>
            <a:ext cx="6858000" cy="646331"/>
          </a:xfrm>
        </p:spPr>
        <p:txBody>
          <a:bodyPr/>
          <a:lstStyle/>
          <a:p>
            <a:r>
              <a:rPr lang="en-US" dirty="0"/>
              <a:t>Microbiome informatics is a relatively young field with the software and analysis landscape changing every day. We are aiming for depth on fundamentals over breadth of techniques.</a:t>
            </a:r>
          </a:p>
        </p:txBody>
      </p:sp>
      <p:sp>
        <p:nvSpPr>
          <p:cNvPr id="3" name="Text Placeholder 2">
            <a:extLst>
              <a:ext uri="{FF2B5EF4-FFF2-40B4-BE49-F238E27FC236}">
                <a16:creationId xmlns:a16="http://schemas.microsoft.com/office/drawing/2014/main" id="{0F0BD297-8AA0-4E82-81C5-3CDF7D5E5582}"/>
              </a:ext>
            </a:extLst>
          </p:cNvPr>
          <p:cNvSpPr>
            <a:spLocks noGrp="1"/>
          </p:cNvSpPr>
          <p:nvPr>
            <p:ph type="body" sz="quarter" idx="15"/>
          </p:nvPr>
        </p:nvSpPr>
        <p:spPr>
          <a:xfrm>
            <a:off x="1097280" y="1188720"/>
            <a:ext cx="6858000" cy="215444"/>
          </a:xfrm>
        </p:spPr>
        <p:txBody>
          <a:bodyPr/>
          <a:lstStyle/>
          <a:p>
            <a:r>
              <a:rPr lang="en-US" dirty="0"/>
              <a:t>What you should be able to understand and do after this class</a:t>
            </a:r>
          </a:p>
        </p:txBody>
      </p:sp>
      <p:sp>
        <p:nvSpPr>
          <p:cNvPr id="4" name="Date Placeholder 3">
            <a:extLst>
              <a:ext uri="{FF2B5EF4-FFF2-40B4-BE49-F238E27FC236}">
                <a16:creationId xmlns:a16="http://schemas.microsoft.com/office/drawing/2014/main" id="{A9CFD188-07D1-45B1-B36A-F7E143053194}"/>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B59F0C9F-256E-486D-A803-31E1B3A68960}"/>
              </a:ext>
            </a:extLst>
          </p:cNvPr>
          <p:cNvSpPr>
            <a:spLocks noGrp="1"/>
          </p:cNvSpPr>
          <p:nvPr>
            <p:ph type="sldNum" sz="quarter" idx="19"/>
          </p:nvPr>
        </p:nvSpPr>
        <p:spPr/>
        <p:txBody>
          <a:bodyPr/>
          <a:lstStyle/>
          <a:p>
            <a:fld id="{B6238B5B-F19C-E947-A0BC-87BD7983F871}" type="slidenum">
              <a:rPr lang="en-US" smtClean="0"/>
              <a:pPr/>
              <a:t>91</a:t>
            </a:fld>
            <a:endParaRPr lang="en-US" dirty="0"/>
          </a:p>
        </p:txBody>
      </p:sp>
      <p:sp>
        <p:nvSpPr>
          <p:cNvPr id="6" name="Title 5">
            <a:extLst>
              <a:ext uri="{FF2B5EF4-FFF2-40B4-BE49-F238E27FC236}">
                <a16:creationId xmlns:a16="http://schemas.microsoft.com/office/drawing/2014/main" id="{695645D6-3F25-43D9-8FA9-90F7763763CB}"/>
              </a:ext>
            </a:extLst>
          </p:cNvPr>
          <p:cNvSpPr>
            <a:spLocks noGrp="1"/>
          </p:cNvSpPr>
          <p:nvPr>
            <p:ph type="title"/>
          </p:nvPr>
        </p:nvSpPr>
        <p:spPr/>
        <p:txBody>
          <a:bodyPr/>
          <a:lstStyle/>
          <a:p>
            <a:r>
              <a:rPr lang="en-US" dirty="0"/>
              <a:t>Course Goals</a:t>
            </a:r>
          </a:p>
        </p:txBody>
      </p:sp>
      <p:sp>
        <p:nvSpPr>
          <p:cNvPr id="7" name="Text Placeholder 6">
            <a:extLst>
              <a:ext uri="{FF2B5EF4-FFF2-40B4-BE49-F238E27FC236}">
                <a16:creationId xmlns:a16="http://schemas.microsoft.com/office/drawing/2014/main" id="{9F3ABED3-9881-414C-99F8-2E4F5A3563DE}"/>
              </a:ext>
            </a:extLst>
          </p:cNvPr>
          <p:cNvSpPr>
            <a:spLocks noGrp="1"/>
          </p:cNvSpPr>
          <p:nvPr>
            <p:ph type="body" sz="quarter" idx="21"/>
          </p:nvPr>
        </p:nvSpPr>
        <p:spPr>
          <a:xfrm>
            <a:off x="1097280" y="2286000"/>
            <a:ext cx="7635239" cy="1625060"/>
          </a:xfrm>
        </p:spPr>
        <p:txBody>
          <a:bodyPr/>
          <a:lstStyle/>
          <a:p>
            <a:r>
              <a:rPr lang="en-US" dirty="0"/>
              <a:t>Understand the basics of sequencing and operating in a Linux/Unix environment</a:t>
            </a:r>
          </a:p>
          <a:p>
            <a:r>
              <a:rPr lang="en-US" dirty="0"/>
              <a:t>Understand the differences between methods of organism identification</a:t>
            </a:r>
          </a:p>
          <a:p>
            <a:r>
              <a:rPr lang="en-US" dirty="0"/>
              <a:t>Understand the differences between targeted and shotgun </a:t>
            </a:r>
            <a:r>
              <a:rPr lang="en-US" dirty="0" err="1"/>
              <a:t>seqeuncing</a:t>
            </a:r>
            <a:endParaRPr lang="en-US" dirty="0"/>
          </a:p>
          <a:p>
            <a:r>
              <a:rPr lang="en-US" dirty="0"/>
              <a:t>Understand and execute organism identification using a database</a:t>
            </a:r>
          </a:p>
          <a:p>
            <a:pPr lvl="1"/>
            <a:r>
              <a:rPr lang="en-US" dirty="0"/>
              <a:t>Understand the origins, biases, and limitations of identification and databases</a:t>
            </a:r>
          </a:p>
          <a:p>
            <a:r>
              <a:rPr lang="en-US" dirty="0"/>
              <a:t>Understand and execute a comparison of different microbiome samples</a:t>
            </a:r>
          </a:p>
        </p:txBody>
      </p:sp>
    </p:spTree>
    <p:extLst>
      <p:ext uri="{BB962C8B-B14F-4D97-AF65-F5344CB8AC3E}">
        <p14:creationId xmlns:p14="http://schemas.microsoft.com/office/powerpoint/2010/main" val="417398804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A997F1-6F55-485B-84F3-37BC0807F6E0}"/>
              </a:ext>
            </a:extLst>
          </p:cNvPr>
          <p:cNvSpPr>
            <a:spLocks noGrp="1"/>
          </p:cNvSpPr>
          <p:nvPr>
            <p:ph type="dt" sz="half" idx="18"/>
          </p:nvPr>
        </p:nvSpPr>
        <p:spPr/>
        <p:txBody>
          <a:bodyPr/>
          <a:lstStyle/>
          <a:p>
            <a:fld id="{277AD0DB-988E-4E4A-9FF3-E2C69BC94326}" type="datetime4">
              <a:rPr lang="en-US" smtClean="0"/>
              <a:t>May 18, 2020</a:t>
            </a:fld>
            <a:endParaRPr lang="en-US" dirty="0"/>
          </a:p>
        </p:txBody>
      </p:sp>
      <p:sp>
        <p:nvSpPr>
          <p:cNvPr id="3" name="Slide Number Placeholder 2">
            <a:extLst>
              <a:ext uri="{FF2B5EF4-FFF2-40B4-BE49-F238E27FC236}">
                <a16:creationId xmlns:a16="http://schemas.microsoft.com/office/drawing/2014/main" id="{515C23AF-A213-46C6-BB14-0673717D9BBC}"/>
              </a:ext>
            </a:extLst>
          </p:cNvPr>
          <p:cNvSpPr>
            <a:spLocks noGrp="1"/>
          </p:cNvSpPr>
          <p:nvPr>
            <p:ph type="sldNum" sz="quarter" idx="19"/>
          </p:nvPr>
        </p:nvSpPr>
        <p:spPr/>
        <p:txBody>
          <a:bodyPr/>
          <a:lstStyle/>
          <a:p>
            <a:fld id="{B6238B5B-F19C-E947-A0BC-87BD7983F871}" type="slidenum">
              <a:rPr lang="en-US" smtClean="0"/>
              <a:pPr/>
              <a:t>92</a:t>
            </a:fld>
            <a:endParaRPr lang="en-US" dirty="0"/>
          </a:p>
        </p:txBody>
      </p:sp>
      <p:sp>
        <p:nvSpPr>
          <p:cNvPr id="4" name="Text Placeholder 3">
            <a:extLst>
              <a:ext uri="{FF2B5EF4-FFF2-40B4-BE49-F238E27FC236}">
                <a16:creationId xmlns:a16="http://schemas.microsoft.com/office/drawing/2014/main" id="{EADEC9B4-6110-4553-BCA1-928E109722D9}"/>
              </a:ext>
            </a:extLst>
          </p:cNvPr>
          <p:cNvSpPr>
            <a:spLocks noGrp="1"/>
          </p:cNvSpPr>
          <p:nvPr>
            <p:ph type="body" sz="quarter" idx="20"/>
          </p:nvPr>
        </p:nvSpPr>
        <p:spPr>
          <a:xfrm>
            <a:off x="640079" y="2651760"/>
            <a:ext cx="7772400" cy="221599"/>
          </a:xfrm>
        </p:spPr>
        <p:txBody>
          <a:bodyPr/>
          <a:lstStyle/>
          <a:p>
            <a:r>
              <a:rPr lang="en-US" dirty="0"/>
              <a:t>Types of analysis</a:t>
            </a:r>
          </a:p>
        </p:txBody>
      </p:sp>
    </p:spTree>
    <p:extLst>
      <p:ext uri="{BB962C8B-B14F-4D97-AF65-F5344CB8AC3E}">
        <p14:creationId xmlns:p14="http://schemas.microsoft.com/office/powerpoint/2010/main" val="33520123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BC546-6BFC-495C-B1F1-A90852655BEE}"/>
              </a:ext>
            </a:extLst>
          </p:cNvPr>
          <p:cNvSpPr>
            <a:spLocks noGrp="1"/>
          </p:cNvSpPr>
          <p:nvPr>
            <p:ph type="body" sz="quarter" idx="13"/>
          </p:nvPr>
        </p:nvSpPr>
        <p:spPr>
          <a:xfrm>
            <a:off x="1097280" y="1554480"/>
            <a:ext cx="6858000" cy="430887"/>
          </a:xfrm>
        </p:spPr>
        <p:txBody>
          <a:bodyPr/>
          <a:lstStyle/>
          <a:p>
            <a:r>
              <a:rPr lang="en-US" dirty="0" err="1"/>
              <a:t>Microbiomics</a:t>
            </a:r>
            <a:r>
              <a:rPr lang="en-US" dirty="0"/>
              <a:t>/metagenomics gives us a few options for what we examine, what we look at determines what we see.</a:t>
            </a:r>
          </a:p>
        </p:txBody>
      </p:sp>
      <p:sp>
        <p:nvSpPr>
          <p:cNvPr id="3" name="Text Placeholder 2">
            <a:extLst>
              <a:ext uri="{FF2B5EF4-FFF2-40B4-BE49-F238E27FC236}">
                <a16:creationId xmlns:a16="http://schemas.microsoft.com/office/drawing/2014/main" id="{4CB3FACB-3584-467E-815E-DADEAF549DBA}"/>
              </a:ext>
            </a:extLst>
          </p:cNvPr>
          <p:cNvSpPr>
            <a:spLocks noGrp="1"/>
          </p:cNvSpPr>
          <p:nvPr>
            <p:ph type="body" sz="quarter" idx="15"/>
          </p:nvPr>
        </p:nvSpPr>
        <p:spPr/>
        <p:txBody>
          <a:bodyPr/>
          <a:lstStyle/>
          <a:p>
            <a:r>
              <a:rPr lang="en-US" dirty="0"/>
              <a:t>To get the desired answer, we must ask the right question</a:t>
            </a:r>
          </a:p>
        </p:txBody>
      </p:sp>
      <p:sp>
        <p:nvSpPr>
          <p:cNvPr id="4" name="Date Placeholder 3">
            <a:extLst>
              <a:ext uri="{FF2B5EF4-FFF2-40B4-BE49-F238E27FC236}">
                <a16:creationId xmlns:a16="http://schemas.microsoft.com/office/drawing/2014/main" id="{1563F18D-0229-4159-8BA9-D86AD6733B92}"/>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006ABDC3-37AE-44D3-8B23-1A5A5808BC51}"/>
              </a:ext>
            </a:extLst>
          </p:cNvPr>
          <p:cNvSpPr>
            <a:spLocks noGrp="1"/>
          </p:cNvSpPr>
          <p:nvPr>
            <p:ph type="sldNum" sz="quarter" idx="19"/>
          </p:nvPr>
        </p:nvSpPr>
        <p:spPr/>
        <p:txBody>
          <a:bodyPr/>
          <a:lstStyle/>
          <a:p>
            <a:fld id="{B6238B5B-F19C-E947-A0BC-87BD7983F871}" type="slidenum">
              <a:rPr lang="en-US" smtClean="0"/>
              <a:pPr/>
              <a:t>93</a:t>
            </a:fld>
            <a:endParaRPr lang="en-US" dirty="0"/>
          </a:p>
        </p:txBody>
      </p:sp>
      <p:sp>
        <p:nvSpPr>
          <p:cNvPr id="6" name="Title 5">
            <a:extLst>
              <a:ext uri="{FF2B5EF4-FFF2-40B4-BE49-F238E27FC236}">
                <a16:creationId xmlns:a16="http://schemas.microsoft.com/office/drawing/2014/main" id="{3DC2C82D-2425-4D2C-9C1B-6F08B765C7EF}"/>
              </a:ext>
            </a:extLst>
          </p:cNvPr>
          <p:cNvSpPr>
            <a:spLocks noGrp="1"/>
          </p:cNvSpPr>
          <p:nvPr>
            <p:ph type="title"/>
          </p:nvPr>
        </p:nvSpPr>
        <p:spPr/>
        <p:txBody>
          <a:bodyPr/>
          <a:lstStyle/>
          <a:p>
            <a:r>
              <a:rPr lang="en-US" dirty="0"/>
              <a:t>What Do You Want To Know?</a:t>
            </a:r>
          </a:p>
        </p:txBody>
      </p:sp>
      <p:sp>
        <p:nvSpPr>
          <p:cNvPr id="7" name="Text Placeholder 6">
            <a:extLst>
              <a:ext uri="{FF2B5EF4-FFF2-40B4-BE49-F238E27FC236}">
                <a16:creationId xmlns:a16="http://schemas.microsoft.com/office/drawing/2014/main" id="{C2F42A0F-7A90-4EFE-B1D2-DC9BA45FF4B5}"/>
              </a:ext>
            </a:extLst>
          </p:cNvPr>
          <p:cNvSpPr>
            <a:spLocks noGrp="1"/>
          </p:cNvSpPr>
          <p:nvPr>
            <p:ph type="body" sz="quarter" idx="21"/>
          </p:nvPr>
        </p:nvSpPr>
        <p:spPr>
          <a:xfrm>
            <a:off x="1097281" y="2044337"/>
            <a:ext cx="6858000" cy="2645853"/>
          </a:xfrm>
        </p:spPr>
        <p:txBody>
          <a:bodyPr/>
          <a:lstStyle/>
          <a:p>
            <a:r>
              <a:rPr lang="en-US" dirty="0"/>
              <a:t>DNA sequencing</a:t>
            </a:r>
          </a:p>
          <a:p>
            <a:pPr lvl="1"/>
            <a:r>
              <a:rPr lang="en-US" dirty="0"/>
              <a:t>Whole genome shotgun sequencing (sequence everything)</a:t>
            </a:r>
          </a:p>
          <a:p>
            <a:pPr lvl="2"/>
            <a:r>
              <a:rPr lang="en-US" dirty="0"/>
              <a:t>Picks up functional genes, we know what this microbiome is capable of</a:t>
            </a:r>
          </a:p>
          <a:p>
            <a:pPr lvl="2"/>
            <a:r>
              <a:rPr lang="en-US" dirty="0"/>
              <a:t>Cannot distinguish host from microbe</a:t>
            </a:r>
          </a:p>
          <a:p>
            <a:pPr lvl="2"/>
            <a:r>
              <a:rPr lang="en-US" dirty="0"/>
              <a:t>Larger </a:t>
            </a:r>
            <a:r>
              <a:rPr lang="en-US" dirty="0" err="1"/>
              <a:t>genomespace</a:t>
            </a:r>
            <a:r>
              <a:rPr lang="en-US" dirty="0"/>
              <a:t> – harder informatics, bigger computers</a:t>
            </a:r>
          </a:p>
          <a:p>
            <a:pPr lvl="2"/>
            <a:r>
              <a:rPr lang="en-US" dirty="0"/>
              <a:t>Some genes are notoriously mobile</a:t>
            </a:r>
          </a:p>
          <a:p>
            <a:pPr lvl="2"/>
            <a:r>
              <a:rPr lang="en-US" dirty="0"/>
              <a:t>Worse, others are mobile, but not notoriously</a:t>
            </a:r>
          </a:p>
          <a:p>
            <a:pPr lvl="1"/>
            <a:r>
              <a:rPr lang="en-US" dirty="0"/>
              <a:t>Targeted sequencing</a:t>
            </a:r>
          </a:p>
          <a:p>
            <a:pPr lvl="2"/>
            <a:r>
              <a:rPr lang="en-US" dirty="0"/>
              <a:t>Can target a gene common to species of interest (often domain-level)</a:t>
            </a:r>
          </a:p>
          <a:p>
            <a:pPr lvl="2"/>
            <a:r>
              <a:rPr lang="en-US" dirty="0"/>
              <a:t>Variability in the gene can provide a “barcode” of identity</a:t>
            </a:r>
          </a:p>
          <a:p>
            <a:pPr lvl="2"/>
            <a:r>
              <a:rPr lang="en-US" dirty="0"/>
              <a:t>Function can be inferred at best</a:t>
            </a:r>
          </a:p>
        </p:txBody>
      </p:sp>
    </p:spTree>
    <p:extLst>
      <p:ext uri="{BB962C8B-B14F-4D97-AF65-F5344CB8AC3E}">
        <p14:creationId xmlns:p14="http://schemas.microsoft.com/office/powerpoint/2010/main" val="17011710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93BC546-6BFC-495C-B1F1-A90852655BEE}"/>
              </a:ext>
            </a:extLst>
          </p:cNvPr>
          <p:cNvSpPr>
            <a:spLocks noGrp="1"/>
          </p:cNvSpPr>
          <p:nvPr>
            <p:ph type="body" sz="quarter" idx="13"/>
          </p:nvPr>
        </p:nvSpPr>
        <p:spPr>
          <a:xfrm>
            <a:off x="1097280" y="1554480"/>
            <a:ext cx="6858000" cy="430887"/>
          </a:xfrm>
        </p:spPr>
        <p:txBody>
          <a:bodyPr/>
          <a:lstStyle/>
          <a:p>
            <a:r>
              <a:rPr lang="en-US" dirty="0" err="1"/>
              <a:t>Microbiomics</a:t>
            </a:r>
            <a:r>
              <a:rPr lang="en-US" dirty="0"/>
              <a:t>/metagenomics gives us a few options for what we examine, what we look at determines what we see.</a:t>
            </a:r>
          </a:p>
        </p:txBody>
      </p:sp>
      <p:sp>
        <p:nvSpPr>
          <p:cNvPr id="3" name="Text Placeholder 2">
            <a:extLst>
              <a:ext uri="{FF2B5EF4-FFF2-40B4-BE49-F238E27FC236}">
                <a16:creationId xmlns:a16="http://schemas.microsoft.com/office/drawing/2014/main" id="{4CB3FACB-3584-467E-815E-DADEAF549DBA}"/>
              </a:ext>
            </a:extLst>
          </p:cNvPr>
          <p:cNvSpPr>
            <a:spLocks noGrp="1"/>
          </p:cNvSpPr>
          <p:nvPr>
            <p:ph type="body" sz="quarter" idx="15"/>
          </p:nvPr>
        </p:nvSpPr>
        <p:spPr/>
        <p:txBody>
          <a:bodyPr/>
          <a:lstStyle/>
          <a:p>
            <a:r>
              <a:rPr lang="en-US" dirty="0"/>
              <a:t>To get the desired answer, we must ask the right question</a:t>
            </a:r>
          </a:p>
        </p:txBody>
      </p:sp>
      <p:sp>
        <p:nvSpPr>
          <p:cNvPr id="4" name="Date Placeholder 3">
            <a:extLst>
              <a:ext uri="{FF2B5EF4-FFF2-40B4-BE49-F238E27FC236}">
                <a16:creationId xmlns:a16="http://schemas.microsoft.com/office/drawing/2014/main" id="{1563F18D-0229-4159-8BA9-D86AD6733B92}"/>
              </a:ext>
            </a:extLst>
          </p:cNvPr>
          <p:cNvSpPr>
            <a:spLocks noGrp="1"/>
          </p:cNvSpPr>
          <p:nvPr>
            <p:ph type="dt" sz="half" idx="18"/>
          </p:nvPr>
        </p:nvSpPr>
        <p:spPr/>
        <p:txBody>
          <a:bodyPr/>
          <a:lstStyle/>
          <a:p>
            <a:fld id="{F7BF61F8-88B3-FE4F-8169-B5261E98FF9B}" type="datetime4">
              <a:rPr lang="en-US" smtClean="0"/>
              <a:t>May 18, 2020</a:t>
            </a:fld>
            <a:endParaRPr lang="en-US" dirty="0"/>
          </a:p>
        </p:txBody>
      </p:sp>
      <p:sp>
        <p:nvSpPr>
          <p:cNvPr id="5" name="Slide Number Placeholder 4">
            <a:extLst>
              <a:ext uri="{FF2B5EF4-FFF2-40B4-BE49-F238E27FC236}">
                <a16:creationId xmlns:a16="http://schemas.microsoft.com/office/drawing/2014/main" id="{006ABDC3-37AE-44D3-8B23-1A5A5808BC51}"/>
              </a:ext>
            </a:extLst>
          </p:cNvPr>
          <p:cNvSpPr>
            <a:spLocks noGrp="1"/>
          </p:cNvSpPr>
          <p:nvPr>
            <p:ph type="sldNum" sz="quarter" idx="19"/>
          </p:nvPr>
        </p:nvSpPr>
        <p:spPr/>
        <p:txBody>
          <a:bodyPr/>
          <a:lstStyle/>
          <a:p>
            <a:fld id="{B6238B5B-F19C-E947-A0BC-87BD7983F871}" type="slidenum">
              <a:rPr lang="en-US" smtClean="0"/>
              <a:pPr/>
              <a:t>94</a:t>
            </a:fld>
            <a:endParaRPr lang="en-US" dirty="0"/>
          </a:p>
        </p:txBody>
      </p:sp>
      <p:sp>
        <p:nvSpPr>
          <p:cNvPr id="6" name="Title 5">
            <a:extLst>
              <a:ext uri="{FF2B5EF4-FFF2-40B4-BE49-F238E27FC236}">
                <a16:creationId xmlns:a16="http://schemas.microsoft.com/office/drawing/2014/main" id="{3DC2C82D-2425-4D2C-9C1B-6F08B765C7EF}"/>
              </a:ext>
            </a:extLst>
          </p:cNvPr>
          <p:cNvSpPr>
            <a:spLocks noGrp="1"/>
          </p:cNvSpPr>
          <p:nvPr>
            <p:ph type="title"/>
          </p:nvPr>
        </p:nvSpPr>
        <p:spPr/>
        <p:txBody>
          <a:bodyPr/>
          <a:lstStyle/>
          <a:p>
            <a:r>
              <a:rPr lang="en-US" dirty="0"/>
              <a:t>What Do You Want To Know?</a:t>
            </a:r>
          </a:p>
        </p:txBody>
      </p:sp>
      <p:sp>
        <p:nvSpPr>
          <p:cNvPr id="7" name="Text Placeholder 6">
            <a:extLst>
              <a:ext uri="{FF2B5EF4-FFF2-40B4-BE49-F238E27FC236}">
                <a16:creationId xmlns:a16="http://schemas.microsoft.com/office/drawing/2014/main" id="{C2F42A0F-7A90-4EFE-B1D2-DC9BA45FF4B5}"/>
              </a:ext>
            </a:extLst>
          </p:cNvPr>
          <p:cNvSpPr>
            <a:spLocks noGrp="1"/>
          </p:cNvSpPr>
          <p:nvPr>
            <p:ph type="body" sz="quarter" idx="21"/>
          </p:nvPr>
        </p:nvSpPr>
        <p:spPr>
          <a:xfrm>
            <a:off x="1097281" y="2044337"/>
            <a:ext cx="6858000" cy="2645853"/>
          </a:xfrm>
        </p:spPr>
        <p:txBody>
          <a:bodyPr/>
          <a:lstStyle/>
          <a:p>
            <a:r>
              <a:rPr lang="en-US" dirty="0"/>
              <a:t>RNA sequencing/</a:t>
            </a:r>
            <a:r>
              <a:rPr lang="en-US" dirty="0" err="1"/>
              <a:t>Metatranscriptomics</a:t>
            </a:r>
            <a:endParaRPr lang="en-US" dirty="0"/>
          </a:p>
          <a:p>
            <a:pPr lvl="1"/>
            <a:r>
              <a:rPr lang="en-US" dirty="0"/>
              <a:t>Transcripts can be tied back to origin by sequence to a decent extent</a:t>
            </a:r>
          </a:p>
          <a:p>
            <a:pPr lvl="1"/>
            <a:r>
              <a:rPr lang="en-US" dirty="0"/>
              <a:t>You only get decent coverage of expressed genome portions</a:t>
            </a:r>
          </a:p>
          <a:p>
            <a:pPr lvl="1"/>
            <a:r>
              <a:rPr lang="en-US" dirty="0"/>
              <a:t>Need to remove ribosomal RNA</a:t>
            </a:r>
          </a:p>
          <a:p>
            <a:pPr lvl="1"/>
            <a:r>
              <a:rPr lang="en-US" dirty="0"/>
              <a:t>Quantitative gene expression – what are these microbes doing?</a:t>
            </a:r>
          </a:p>
          <a:p>
            <a:r>
              <a:rPr lang="en-US" dirty="0"/>
              <a:t>Metabolomics</a:t>
            </a:r>
          </a:p>
          <a:p>
            <a:pPr lvl="1"/>
            <a:r>
              <a:rPr lang="en-US" dirty="0" err="1"/>
              <a:t>Chemicalspace</a:t>
            </a:r>
            <a:r>
              <a:rPr lang="en-US" dirty="0"/>
              <a:t> can be a nightmare if not careful</a:t>
            </a:r>
          </a:p>
          <a:p>
            <a:pPr lvl="2"/>
            <a:r>
              <a:rPr lang="en-US" dirty="0"/>
              <a:t>Lipids, nucleic acids, carbohydrates, amino acids, proteins, etc.</a:t>
            </a:r>
          </a:p>
          <a:p>
            <a:pPr lvl="2"/>
            <a:r>
              <a:rPr lang="en-US" dirty="0"/>
              <a:t>Some chemicals are volatile or unstable, sample process can be a confounding</a:t>
            </a:r>
          </a:p>
          <a:p>
            <a:pPr lvl="2"/>
            <a:r>
              <a:rPr lang="en-US" dirty="0"/>
              <a:t>What are these microbes making and breaking?</a:t>
            </a:r>
          </a:p>
        </p:txBody>
      </p:sp>
    </p:spTree>
    <p:extLst>
      <p:ext uri="{BB962C8B-B14F-4D97-AF65-F5344CB8AC3E}">
        <p14:creationId xmlns:p14="http://schemas.microsoft.com/office/powerpoint/2010/main" val="26992035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95</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spTree>
    <p:extLst>
      <p:ext uri="{BB962C8B-B14F-4D97-AF65-F5344CB8AC3E}">
        <p14:creationId xmlns:p14="http://schemas.microsoft.com/office/powerpoint/2010/main" val="36613544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96</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cxnSp>
        <p:nvCxnSpPr>
          <p:cNvPr id="16" name="Straight Arrow Connector 15">
            <a:extLst>
              <a:ext uri="{FF2B5EF4-FFF2-40B4-BE49-F238E27FC236}">
                <a16:creationId xmlns:a16="http://schemas.microsoft.com/office/drawing/2014/main" id="{4C2C806A-4AA0-4E9A-A7BB-B14A4FE2D12E}"/>
              </a:ext>
            </a:extLst>
          </p:cNvPr>
          <p:cNvCxnSpPr>
            <a:cxnSpLocks/>
          </p:cNvCxnSpPr>
          <p:nvPr/>
        </p:nvCxnSpPr>
        <p:spPr>
          <a:xfrm flipH="1">
            <a:off x="6335486" y="2459083"/>
            <a:ext cx="1407522" cy="17308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2950C62-3F69-4D9D-A3E9-E828A8979C54}"/>
              </a:ext>
            </a:extLst>
          </p:cNvPr>
          <p:cNvSpPr txBox="1"/>
          <p:nvPr/>
        </p:nvSpPr>
        <p:spPr>
          <a:xfrm>
            <a:off x="7811353" y="2243639"/>
            <a:ext cx="1202252" cy="430887"/>
          </a:xfrm>
          <a:prstGeom prst="rect">
            <a:avLst/>
          </a:prstGeom>
          <a:noFill/>
        </p:spPr>
        <p:txBody>
          <a:bodyPr wrap="none" lIns="0" tIns="0" rIns="0" bIns="0" rtlCol="0">
            <a:spAutoFit/>
          </a:bodyPr>
          <a:lstStyle/>
          <a:p>
            <a:pPr algn="l"/>
            <a:r>
              <a:rPr lang="en-US" sz="1400" dirty="0"/>
              <a:t>Chromosome</a:t>
            </a:r>
          </a:p>
          <a:p>
            <a:pPr algn="l"/>
            <a:r>
              <a:rPr lang="en-US" sz="1400" dirty="0"/>
              <a:t>(Core genome)</a:t>
            </a:r>
          </a:p>
        </p:txBody>
      </p:sp>
    </p:spTree>
    <p:extLst>
      <p:ext uri="{BB962C8B-B14F-4D97-AF65-F5344CB8AC3E}">
        <p14:creationId xmlns:p14="http://schemas.microsoft.com/office/powerpoint/2010/main" val="5300692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97</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pic>
        <p:nvPicPr>
          <p:cNvPr id="8" name="Picture 7" descr="A close up of a logo&#10;&#10;Description automatically generated">
            <a:extLst>
              <a:ext uri="{FF2B5EF4-FFF2-40B4-BE49-F238E27FC236}">
                <a16:creationId xmlns:a16="http://schemas.microsoft.com/office/drawing/2014/main" id="{0E31E0AB-C4E9-45A4-845F-822A83E38EBF}"/>
              </a:ext>
            </a:extLst>
          </p:cNvPr>
          <p:cNvPicPr>
            <a:picLocks noChangeAspect="1"/>
          </p:cNvPicPr>
          <p:nvPr/>
        </p:nvPicPr>
        <p:blipFill>
          <a:blip r:embed="rId2"/>
          <a:stretch>
            <a:fillRect/>
          </a:stretch>
        </p:blipFill>
        <p:spPr>
          <a:xfrm>
            <a:off x="1116874" y="505206"/>
            <a:ext cx="6626134" cy="4638294"/>
          </a:xfrm>
          <a:prstGeom prst="rect">
            <a:avLst/>
          </a:prstGeom>
        </p:spPr>
      </p:pic>
      <p:cxnSp>
        <p:nvCxnSpPr>
          <p:cNvPr id="16" name="Straight Arrow Connector 15">
            <a:extLst>
              <a:ext uri="{FF2B5EF4-FFF2-40B4-BE49-F238E27FC236}">
                <a16:creationId xmlns:a16="http://schemas.microsoft.com/office/drawing/2014/main" id="{4C2C806A-4AA0-4E9A-A7BB-B14A4FE2D12E}"/>
              </a:ext>
            </a:extLst>
          </p:cNvPr>
          <p:cNvCxnSpPr>
            <a:cxnSpLocks/>
          </p:cNvCxnSpPr>
          <p:nvPr/>
        </p:nvCxnSpPr>
        <p:spPr>
          <a:xfrm flipH="1">
            <a:off x="6335486" y="2459083"/>
            <a:ext cx="1407522" cy="17308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2950C62-3F69-4D9D-A3E9-E828A8979C54}"/>
              </a:ext>
            </a:extLst>
          </p:cNvPr>
          <p:cNvSpPr txBox="1"/>
          <p:nvPr/>
        </p:nvSpPr>
        <p:spPr>
          <a:xfrm>
            <a:off x="7811353" y="2243639"/>
            <a:ext cx="1202252" cy="430887"/>
          </a:xfrm>
          <a:prstGeom prst="rect">
            <a:avLst/>
          </a:prstGeom>
          <a:noFill/>
        </p:spPr>
        <p:txBody>
          <a:bodyPr wrap="none" lIns="0" tIns="0" rIns="0" bIns="0" rtlCol="0">
            <a:spAutoFit/>
          </a:bodyPr>
          <a:lstStyle/>
          <a:p>
            <a:pPr algn="l"/>
            <a:r>
              <a:rPr lang="en-US" sz="1400" dirty="0"/>
              <a:t>Chromosome</a:t>
            </a:r>
          </a:p>
          <a:p>
            <a:pPr algn="l"/>
            <a:r>
              <a:rPr lang="en-US" sz="1400" dirty="0"/>
              <a:t>(Core genome)</a:t>
            </a:r>
          </a:p>
        </p:txBody>
      </p:sp>
      <p:cxnSp>
        <p:nvCxnSpPr>
          <p:cNvPr id="20" name="Straight Arrow Connector 19">
            <a:extLst>
              <a:ext uri="{FF2B5EF4-FFF2-40B4-BE49-F238E27FC236}">
                <a16:creationId xmlns:a16="http://schemas.microsoft.com/office/drawing/2014/main" id="{BDF658BC-E63E-49DF-8C3A-84BE9001D6EC}"/>
              </a:ext>
            </a:extLst>
          </p:cNvPr>
          <p:cNvCxnSpPr>
            <a:cxnSpLocks/>
          </p:cNvCxnSpPr>
          <p:nvPr/>
        </p:nvCxnSpPr>
        <p:spPr>
          <a:xfrm>
            <a:off x="1312817" y="1894114"/>
            <a:ext cx="1177835" cy="32004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4C77C4F-9ADD-4EFF-8955-F28147EE3F7F}"/>
              </a:ext>
            </a:extLst>
          </p:cNvPr>
          <p:cNvSpPr txBox="1"/>
          <p:nvPr/>
        </p:nvSpPr>
        <p:spPr>
          <a:xfrm>
            <a:off x="496888" y="1678670"/>
            <a:ext cx="815929" cy="430887"/>
          </a:xfrm>
          <a:prstGeom prst="rect">
            <a:avLst/>
          </a:prstGeom>
          <a:noFill/>
        </p:spPr>
        <p:txBody>
          <a:bodyPr wrap="none" lIns="0" tIns="0" rIns="0" bIns="0" rtlCol="0">
            <a:spAutoFit/>
          </a:bodyPr>
          <a:lstStyle/>
          <a:p>
            <a:pPr algn="r"/>
            <a:r>
              <a:rPr lang="en-US" sz="1400" dirty="0"/>
              <a:t>Plasmid</a:t>
            </a:r>
          </a:p>
          <a:p>
            <a:pPr algn="r"/>
            <a:r>
              <a:rPr lang="en-US" sz="1400" dirty="0"/>
              <a:t>(</a:t>
            </a:r>
            <a:r>
              <a:rPr lang="en-US" sz="1400" dirty="0" err="1"/>
              <a:t>Episome</a:t>
            </a:r>
            <a:r>
              <a:rPr lang="en-US" sz="1400" dirty="0"/>
              <a:t>)</a:t>
            </a:r>
          </a:p>
        </p:txBody>
      </p:sp>
    </p:spTree>
    <p:extLst>
      <p:ext uri="{BB962C8B-B14F-4D97-AF65-F5344CB8AC3E}">
        <p14:creationId xmlns:p14="http://schemas.microsoft.com/office/powerpoint/2010/main" val="36028918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rawing&#10;&#10;Description automatically generated">
            <a:extLst>
              <a:ext uri="{FF2B5EF4-FFF2-40B4-BE49-F238E27FC236}">
                <a16:creationId xmlns:a16="http://schemas.microsoft.com/office/drawing/2014/main" id="{9D7E681A-7F9A-4F38-9654-3DE897ACE528}"/>
              </a:ext>
            </a:extLst>
          </p:cNvPr>
          <p:cNvPicPr>
            <a:picLocks noChangeAspect="1"/>
          </p:cNvPicPr>
          <p:nvPr/>
        </p:nvPicPr>
        <p:blipFill>
          <a:blip r:embed="rId2"/>
          <a:stretch>
            <a:fillRect/>
          </a:stretch>
        </p:blipFill>
        <p:spPr>
          <a:xfrm>
            <a:off x="1116874" y="505206"/>
            <a:ext cx="6626134" cy="4638294"/>
          </a:xfrm>
          <a:prstGeom prst="rect">
            <a:avLst/>
          </a:prstGeom>
        </p:spPr>
      </p:pic>
      <p:sp>
        <p:nvSpPr>
          <p:cNvPr id="2" name="Date Placeholder 1">
            <a:extLst>
              <a:ext uri="{FF2B5EF4-FFF2-40B4-BE49-F238E27FC236}">
                <a16:creationId xmlns:a16="http://schemas.microsoft.com/office/drawing/2014/main" id="{239BB757-3E48-4339-A628-449DF38636BC}"/>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D799D9CF-D20B-4332-ABCB-BE6F47991934}"/>
              </a:ext>
            </a:extLst>
          </p:cNvPr>
          <p:cNvSpPr>
            <a:spLocks noGrp="1"/>
          </p:cNvSpPr>
          <p:nvPr>
            <p:ph type="sldNum" sz="quarter" idx="19"/>
          </p:nvPr>
        </p:nvSpPr>
        <p:spPr/>
        <p:txBody>
          <a:bodyPr/>
          <a:lstStyle/>
          <a:p>
            <a:fld id="{B6238B5B-F19C-E947-A0BC-87BD7983F871}" type="slidenum">
              <a:rPr lang="en-US" smtClean="0"/>
              <a:pPr/>
              <a:t>98</a:t>
            </a:fld>
            <a:endParaRPr lang="en-US" dirty="0"/>
          </a:p>
        </p:txBody>
      </p:sp>
      <p:sp>
        <p:nvSpPr>
          <p:cNvPr id="6" name="Title 5">
            <a:extLst>
              <a:ext uri="{FF2B5EF4-FFF2-40B4-BE49-F238E27FC236}">
                <a16:creationId xmlns:a16="http://schemas.microsoft.com/office/drawing/2014/main" id="{8D5729E1-2292-4409-8C53-2683C46265F8}"/>
              </a:ext>
            </a:extLst>
          </p:cNvPr>
          <p:cNvSpPr>
            <a:spLocks noGrp="1"/>
          </p:cNvSpPr>
          <p:nvPr>
            <p:ph type="title"/>
          </p:nvPr>
        </p:nvSpPr>
        <p:spPr/>
        <p:txBody>
          <a:bodyPr/>
          <a:lstStyle/>
          <a:p>
            <a:r>
              <a:rPr lang="en-US" dirty="0"/>
              <a:t>DNA Provides a Few Options</a:t>
            </a:r>
          </a:p>
        </p:txBody>
      </p:sp>
      <p:cxnSp>
        <p:nvCxnSpPr>
          <p:cNvPr id="9" name="Straight Arrow Connector 8">
            <a:extLst>
              <a:ext uri="{FF2B5EF4-FFF2-40B4-BE49-F238E27FC236}">
                <a16:creationId xmlns:a16="http://schemas.microsoft.com/office/drawing/2014/main" id="{E45BF1E0-9DC7-4E1E-A961-F4DC1DEA5476}"/>
              </a:ext>
            </a:extLst>
          </p:cNvPr>
          <p:cNvCxnSpPr>
            <a:cxnSpLocks/>
          </p:cNvCxnSpPr>
          <p:nvPr/>
        </p:nvCxnSpPr>
        <p:spPr>
          <a:xfrm flipH="1">
            <a:off x="6335486" y="2459083"/>
            <a:ext cx="1407522" cy="173083"/>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C0F55E3-951B-4FC4-A34E-6736AAF8760D}"/>
              </a:ext>
            </a:extLst>
          </p:cNvPr>
          <p:cNvSpPr txBox="1"/>
          <p:nvPr/>
        </p:nvSpPr>
        <p:spPr>
          <a:xfrm>
            <a:off x="7811353" y="2243639"/>
            <a:ext cx="1202252" cy="430887"/>
          </a:xfrm>
          <a:prstGeom prst="rect">
            <a:avLst/>
          </a:prstGeom>
          <a:noFill/>
        </p:spPr>
        <p:txBody>
          <a:bodyPr wrap="none" lIns="0" tIns="0" rIns="0" bIns="0" rtlCol="0">
            <a:spAutoFit/>
          </a:bodyPr>
          <a:lstStyle/>
          <a:p>
            <a:pPr algn="l"/>
            <a:r>
              <a:rPr lang="en-US" sz="1400" dirty="0"/>
              <a:t>Chromosome</a:t>
            </a:r>
          </a:p>
          <a:p>
            <a:pPr algn="l"/>
            <a:r>
              <a:rPr lang="en-US" sz="1400" dirty="0"/>
              <a:t>(Core genome)</a:t>
            </a:r>
          </a:p>
        </p:txBody>
      </p:sp>
      <p:cxnSp>
        <p:nvCxnSpPr>
          <p:cNvPr id="13" name="Straight Arrow Connector 12">
            <a:extLst>
              <a:ext uri="{FF2B5EF4-FFF2-40B4-BE49-F238E27FC236}">
                <a16:creationId xmlns:a16="http://schemas.microsoft.com/office/drawing/2014/main" id="{D9A3C306-BAE4-413E-9F71-6231CA22DFEB}"/>
              </a:ext>
            </a:extLst>
          </p:cNvPr>
          <p:cNvCxnSpPr>
            <a:cxnSpLocks/>
          </p:cNvCxnSpPr>
          <p:nvPr/>
        </p:nvCxnSpPr>
        <p:spPr>
          <a:xfrm>
            <a:off x="1312817" y="1894114"/>
            <a:ext cx="1177835" cy="320040"/>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387DE32-02B6-4187-96F4-D033F0A2F72E}"/>
              </a:ext>
            </a:extLst>
          </p:cNvPr>
          <p:cNvSpPr txBox="1"/>
          <p:nvPr/>
        </p:nvSpPr>
        <p:spPr>
          <a:xfrm>
            <a:off x="496888" y="1678670"/>
            <a:ext cx="815929" cy="430887"/>
          </a:xfrm>
          <a:prstGeom prst="rect">
            <a:avLst/>
          </a:prstGeom>
          <a:noFill/>
        </p:spPr>
        <p:txBody>
          <a:bodyPr wrap="none" lIns="0" tIns="0" rIns="0" bIns="0" rtlCol="0">
            <a:spAutoFit/>
          </a:bodyPr>
          <a:lstStyle/>
          <a:p>
            <a:pPr algn="r"/>
            <a:r>
              <a:rPr lang="en-US" sz="1400" dirty="0"/>
              <a:t>Plasmid</a:t>
            </a:r>
          </a:p>
          <a:p>
            <a:pPr algn="r"/>
            <a:r>
              <a:rPr lang="en-US" sz="1400" dirty="0"/>
              <a:t>(</a:t>
            </a:r>
            <a:r>
              <a:rPr lang="en-US" sz="1400" dirty="0" err="1"/>
              <a:t>Episome</a:t>
            </a:r>
            <a:r>
              <a:rPr lang="en-US" sz="1400" dirty="0"/>
              <a:t>)</a:t>
            </a:r>
          </a:p>
        </p:txBody>
      </p:sp>
    </p:spTree>
    <p:extLst>
      <p:ext uri="{BB962C8B-B14F-4D97-AF65-F5344CB8AC3E}">
        <p14:creationId xmlns:p14="http://schemas.microsoft.com/office/powerpoint/2010/main" val="158095877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logo&#10;&#10;Description automatically generated">
            <a:extLst>
              <a:ext uri="{FF2B5EF4-FFF2-40B4-BE49-F238E27FC236}">
                <a16:creationId xmlns:a16="http://schemas.microsoft.com/office/drawing/2014/main" id="{A265498A-35E8-4CDD-A769-2ABEFB157C81}"/>
              </a:ext>
            </a:extLst>
          </p:cNvPr>
          <p:cNvPicPr>
            <a:picLocks noChangeAspect="1"/>
          </p:cNvPicPr>
          <p:nvPr/>
        </p:nvPicPr>
        <p:blipFill rotWithShape="1">
          <a:blip r:embed="rId2"/>
          <a:srcRect l="8521" t="38684" r="7647" b="23539"/>
          <a:stretch/>
        </p:blipFill>
        <p:spPr>
          <a:xfrm>
            <a:off x="556259" y="1531620"/>
            <a:ext cx="7947661" cy="2506980"/>
          </a:xfrm>
          <a:prstGeom prst="rect">
            <a:avLst/>
          </a:prstGeom>
        </p:spPr>
      </p:pic>
      <p:sp>
        <p:nvSpPr>
          <p:cNvPr id="2" name="Date Placeholder 1">
            <a:extLst>
              <a:ext uri="{FF2B5EF4-FFF2-40B4-BE49-F238E27FC236}">
                <a16:creationId xmlns:a16="http://schemas.microsoft.com/office/drawing/2014/main" id="{233CF483-E32B-480F-871D-3C0207A5E91B}"/>
              </a:ext>
            </a:extLst>
          </p:cNvPr>
          <p:cNvSpPr>
            <a:spLocks noGrp="1"/>
          </p:cNvSpPr>
          <p:nvPr>
            <p:ph type="dt" sz="half" idx="18"/>
          </p:nvPr>
        </p:nvSpPr>
        <p:spPr/>
        <p:txBody>
          <a:bodyPr/>
          <a:lstStyle/>
          <a:p>
            <a:fld id="{92B87C6E-9F56-9A4E-BC38-C7FEA0F12D86}" type="datetime4">
              <a:rPr lang="en-US" smtClean="0"/>
              <a:t>May 18, 2020</a:t>
            </a:fld>
            <a:endParaRPr lang="en-US" dirty="0"/>
          </a:p>
        </p:txBody>
      </p:sp>
      <p:sp>
        <p:nvSpPr>
          <p:cNvPr id="3" name="Slide Number Placeholder 2">
            <a:extLst>
              <a:ext uri="{FF2B5EF4-FFF2-40B4-BE49-F238E27FC236}">
                <a16:creationId xmlns:a16="http://schemas.microsoft.com/office/drawing/2014/main" id="{89536983-ADE9-41C3-B583-6687CAE4E29E}"/>
              </a:ext>
            </a:extLst>
          </p:cNvPr>
          <p:cNvSpPr>
            <a:spLocks noGrp="1"/>
          </p:cNvSpPr>
          <p:nvPr>
            <p:ph type="sldNum" sz="quarter" idx="19"/>
          </p:nvPr>
        </p:nvSpPr>
        <p:spPr/>
        <p:txBody>
          <a:bodyPr/>
          <a:lstStyle/>
          <a:p>
            <a:fld id="{B6238B5B-F19C-E947-A0BC-87BD7983F871}" type="slidenum">
              <a:rPr lang="en-US" smtClean="0"/>
              <a:pPr/>
              <a:t>99</a:t>
            </a:fld>
            <a:endParaRPr lang="en-US" dirty="0"/>
          </a:p>
        </p:txBody>
      </p:sp>
      <p:sp>
        <p:nvSpPr>
          <p:cNvPr id="4" name="Text Placeholder 3">
            <a:extLst>
              <a:ext uri="{FF2B5EF4-FFF2-40B4-BE49-F238E27FC236}">
                <a16:creationId xmlns:a16="http://schemas.microsoft.com/office/drawing/2014/main" id="{5C36BA79-959C-4DF6-B88E-FB23268394D5}"/>
              </a:ext>
            </a:extLst>
          </p:cNvPr>
          <p:cNvSpPr>
            <a:spLocks noGrp="1"/>
          </p:cNvSpPr>
          <p:nvPr>
            <p:ph type="body" sz="quarter" idx="20"/>
          </p:nvPr>
        </p:nvSpPr>
        <p:spPr>
          <a:xfrm>
            <a:off x="640080" y="4225834"/>
            <a:ext cx="7772400" cy="400110"/>
          </a:xfrm>
        </p:spPr>
        <p:txBody>
          <a:bodyPr/>
          <a:lstStyle/>
          <a:p>
            <a:r>
              <a:rPr lang="en-US" dirty="0"/>
              <a:t>…with enough reads</a:t>
            </a:r>
          </a:p>
        </p:txBody>
      </p:sp>
      <p:sp>
        <p:nvSpPr>
          <p:cNvPr id="6" name="Title 5">
            <a:extLst>
              <a:ext uri="{FF2B5EF4-FFF2-40B4-BE49-F238E27FC236}">
                <a16:creationId xmlns:a16="http://schemas.microsoft.com/office/drawing/2014/main" id="{2308EFA7-6FC7-4E8E-8A72-71986BD4A21E}"/>
              </a:ext>
            </a:extLst>
          </p:cNvPr>
          <p:cNvSpPr>
            <a:spLocks noGrp="1"/>
          </p:cNvSpPr>
          <p:nvPr>
            <p:ph type="title"/>
          </p:nvPr>
        </p:nvSpPr>
        <p:spPr>
          <a:xfrm>
            <a:off x="640079" y="369582"/>
            <a:ext cx="7772400" cy="387798"/>
          </a:xfrm>
        </p:spPr>
        <p:txBody>
          <a:bodyPr/>
          <a:lstStyle/>
          <a:p>
            <a:r>
              <a:rPr lang="en-US" dirty="0"/>
              <a:t>Genome Assembly Is Possible…</a:t>
            </a:r>
          </a:p>
        </p:txBody>
      </p:sp>
    </p:spTree>
    <p:extLst>
      <p:ext uri="{BB962C8B-B14F-4D97-AF65-F5344CB8AC3E}">
        <p14:creationId xmlns:p14="http://schemas.microsoft.com/office/powerpoint/2010/main" val="4099039105"/>
      </p:ext>
    </p:extLst>
  </p:cSld>
  <p:clrMapOvr>
    <a:masterClrMapping/>
  </p:clrMapOvr>
</p:sld>
</file>

<file path=ppt/theme/theme1.xml><?xml version="1.0" encoding="utf-8"?>
<a:theme xmlns:a="http://schemas.openxmlformats.org/drawingml/2006/main" name="presentation-01-light">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lgn="l">
          <a:defRPr sz="1400" dirty="0" err="1" smtClean="0"/>
        </a:defPPr>
      </a:lstStyle>
    </a:txDef>
  </a:objectDefaults>
  <a:extraClrSchemeLst/>
  <a:extLst>
    <a:ext uri="{05A4C25C-085E-4340-85A3-A5531E510DB2}">
      <thm15:themeFamily xmlns:thm15="http://schemas.microsoft.com/office/thememl/2012/main" name="Presentation1" id="{3E04E8B8-11FA-E649-9371-C7E26FFEAA93}" vid="{F579B5EC-11F9-A448-A60F-FC626C1FC18E}"/>
    </a:ext>
  </a:extLst>
</a:theme>
</file>

<file path=ppt/theme/theme2.xml><?xml version="1.0" encoding="utf-8"?>
<a:theme xmlns:a="http://schemas.openxmlformats.org/drawingml/2006/main" name="presentation-01-dark">
  <a:themeElements>
    <a:clrScheme name="Brand-01-Colors">
      <a:dk1>
        <a:srgbClr val="57585B"/>
      </a:dk1>
      <a:lt1>
        <a:srgbClr val="FFFFFF"/>
      </a:lt1>
      <a:dk2>
        <a:srgbClr val="2774AE"/>
      </a:dk2>
      <a:lt2>
        <a:srgbClr val="FFFFFF"/>
      </a:lt2>
      <a:accent1>
        <a:srgbClr val="2774AE"/>
      </a:accent1>
      <a:accent2>
        <a:srgbClr val="898989"/>
      </a:accent2>
      <a:accent3>
        <a:srgbClr val="DAE6F4"/>
      </a:accent3>
      <a:accent4>
        <a:srgbClr val="8AB8E8"/>
      </a:accent4>
      <a:accent5>
        <a:srgbClr val="FFC72B"/>
      </a:accent5>
      <a:accent6>
        <a:srgbClr val="00375B"/>
      </a:accent6>
      <a:hlink>
        <a:srgbClr val="00375B"/>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3E04E8B8-11FA-E649-9371-C7E26FFEAA93}" vid="{088CCEDB-8790-5B4F-BA1F-7A08D2F1B03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A4FD7CBC1FFE42B464E7DF9FAAE381" ma:contentTypeVersion="12" ma:contentTypeDescription="Create a new document." ma:contentTypeScope="" ma:versionID="52bff7a0ccda72fa89fa79d45ee5a2a1">
  <xsd:schema xmlns:xsd="http://www.w3.org/2001/XMLSchema" xmlns:xs="http://www.w3.org/2001/XMLSchema" xmlns:p="http://schemas.microsoft.com/office/2006/metadata/properties" xmlns:ns3="9dcd2993-1b3f-4a1a-8689-2718a6dabff4" xmlns:ns4="fd13e96f-63c6-4a97-8513-eb95658fd57e" targetNamespace="http://schemas.microsoft.com/office/2006/metadata/properties" ma:root="true" ma:fieldsID="e6400d777c15a9c226a2cb93f68fa1d7" ns3:_="" ns4:_="">
    <xsd:import namespace="9dcd2993-1b3f-4a1a-8689-2718a6dabff4"/>
    <xsd:import namespace="fd13e96f-63c6-4a97-8513-eb95658fd57e"/>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cd2993-1b3f-4a1a-8689-2718a6dabff4"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d13e96f-63c6-4a97-8513-eb95658fd57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54044C-0042-4F4C-99C5-83CA58306D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cd2993-1b3f-4a1a-8689-2718a6dabff4"/>
    <ds:schemaRef ds:uri="fd13e96f-63c6-4a97-8513-eb95658fd5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D0168AC-E4F1-46C3-A11D-2721A6634ED3}">
  <ds:schemaRefs>
    <ds:schemaRef ds:uri="http://schemas.microsoft.com/sharepoint/v3/contenttype/forms"/>
  </ds:schemaRefs>
</ds:datastoreItem>
</file>

<file path=customXml/itemProps3.xml><?xml version="1.0" encoding="utf-8"?>
<ds:datastoreItem xmlns:ds="http://schemas.openxmlformats.org/officeDocument/2006/customXml" ds:itemID="{4E570C90-921A-4F5F-8847-190C7486C29C}">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4589</TotalTime>
  <Words>5409</Words>
  <Application>Microsoft Office PowerPoint</Application>
  <PresentationFormat>On-screen Show (16:9)</PresentationFormat>
  <Paragraphs>1550</Paragraphs>
  <Slides>170</Slides>
  <Notes>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170</vt:i4>
      </vt:variant>
    </vt:vector>
  </HeadingPairs>
  <TitlesOfParts>
    <vt:vector size="183" baseType="lpstr">
      <vt:lpstr>Arial</vt:lpstr>
      <vt:lpstr>Calibri</vt:lpstr>
      <vt:lpstr>Cambria Math</vt:lpstr>
      <vt:lpstr>Courier</vt:lpstr>
      <vt:lpstr>Courier New</vt:lpstr>
      <vt:lpstr>Helvetica</vt:lpstr>
      <vt:lpstr>Helvetica Regular</vt:lpstr>
      <vt:lpstr>Hoefler Text</vt:lpstr>
      <vt:lpstr>Lucida Grande</vt:lpstr>
      <vt:lpstr>Source Code Pro</vt:lpstr>
      <vt:lpstr>Times New Roman</vt:lpstr>
      <vt:lpstr>presentation-01-light</vt:lpstr>
      <vt:lpstr>presentation-01-dark</vt:lpstr>
      <vt:lpstr>Welcome to the New Workshop 11</vt:lpstr>
      <vt:lpstr>PowerPoint Presentation</vt:lpstr>
      <vt:lpstr>PowerPoint Presentation</vt:lpstr>
      <vt:lpstr>Who Am I?</vt:lpstr>
      <vt:lpstr>Who Am I?</vt:lpstr>
      <vt:lpstr>Who Are You?</vt:lpstr>
      <vt:lpstr>Who Are You?</vt:lpstr>
      <vt:lpstr>PowerPoint Presentation</vt:lpstr>
      <vt:lpstr>Metagenome vs. Microbiome</vt:lpstr>
      <vt:lpstr>Metagenome vs. Microbiome</vt:lpstr>
      <vt:lpstr>Metagenome vs. Microbiome</vt:lpstr>
      <vt:lpstr>Metagenome vs. Microbiome</vt:lpstr>
      <vt:lpstr>Metagenome vs. Microbiome</vt:lpstr>
      <vt:lpstr>Metagenome vs. Microbiome</vt:lpstr>
      <vt:lpstr>Metagenome vs. Microbiome</vt:lpstr>
      <vt:lpstr>Metagenome vs. Microbiome</vt:lpstr>
      <vt:lpstr>Everything Is Somewhere</vt:lpstr>
      <vt:lpstr>Everything Is Somewhere</vt:lpstr>
      <vt:lpstr>Everything Is Somewhere</vt:lpstr>
      <vt:lpstr>Microbiomes Move</vt:lpstr>
      <vt:lpstr>Microbiomes Move</vt:lpstr>
      <vt:lpstr>Microbiomes Move</vt:lpstr>
      <vt:lpstr>Microbiomes Move</vt:lpstr>
      <vt:lpstr>Course Overview</vt:lpstr>
      <vt:lpstr>PowerPoint Presentation</vt:lpstr>
      <vt:lpstr>What Is Bioinformatics?</vt:lpstr>
      <vt:lpstr>PowerPoint Presentation</vt:lpstr>
      <vt:lpstr>Sequencers</vt:lpstr>
      <vt:lpstr>What’s In a (File) Name?</vt:lpstr>
      <vt:lpstr>QSEQ Format</vt:lpstr>
      <vt:lpstr>QSEQ Format</vt:lpstr>
      <vt:lpstr>A Long Time Ago,  In a Sequencing Core Far Away…</vt:lpstr>
      <vt:lpstr>FASTQ Format</vt:lpstr>
      <vt:lpstr>FASTQ Format</vt:lpstr>
      <vt:lpstr>Understanding Quality Strings</vt:lpstr>
      <vt:lpstr>Anybody See The Martian?</vt:lpstr>
      <vt:lpstr>Character &gt; Number (ASCII)</vt:lpstr>
      <vt:lpstr>Number &gt; Base Value Adjustment</vt:lpstr>
      <vt:lpstr>Number &gt; Base Value Adjustment</vt:lpstr>
      <vt:lpstr>Number &gt; Base Value Adjustment &gt; Phred</vt:lpstr>
      <vt:lpstr>Number &gt; Base Value Adjustment &gt; Phred</vt:lpstr>
      <vt:lpstr>Phred &gt; Confidence</vt:lpstr>
      <vt:lpstr>Phred &gt; Confidence</vt:lpstr>
      <vt:lpstr>Phred &gt; Confidence</vt:lpstr>
      <vt:lpstr>Phred &gt; Confidence</vt:lpstr>
      <vt:lpstr>PowerPoint Presentation</vt:lpstr>
      <vt:lpstr>Unix in 60 Seconds</vt:lpstr>
      <vt:lpstr>Unix in 60 Seconds</vt:lpstr>
      <vt:lpstr>Basic Unix Commands</vt:lpstr>
      <vt:lpstr>Intro to Hoffman2 &amp; Unix Command Line</vt:lpstr>
      <vt:lpstr>Intro to Hoffman2</vt:lpstr>
      <vt:lpstr>Intro to Hoffman2</vt:lpstr>
      <vt:lpstr>PowerPoint Presentation</vt:lpstr>
      <vt:lpstr>PowerPoint Presentation</vt:lpstr>
      <vt:lpstr>Intro to Hoffman2 &amp; Unix Command Line</vt:lpstr>
      <vt:lpstr>Intro to Hoffman2 &amp; Unix Command Line</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The Linux File System</vt:lpstr>
      <vt:lpstr>Cyberduck Setup Demo</vt:lpstr>
      <vt:lpstr>Cyberduck Setup Demo</vt:lpstr>
      <vt:lpstr>Cyberduck Setup Demo</vt:lpstr>
      <vt:lpstr>Cyberduck Setup Demo</vt:lpstr>
      <vt:lpstr>Cyberduck Setup Demo</vt:lpstr>
      <vt:lpstr>Cyberduck Setup Demo</vt:lpstr>
      <vt:lpstr>Cyberduck Setup Demo</vt:lpstr>
      <vt:lpstr>Dependency Hell (from XKCD)</vt:lpstr>
      <vt:lpstr>Avoiding Dependency Hell</vt:lpstr>
      <vt:lpstr>PowerPoint Presentation</vt:lpstr>
      <vt:lpstr>Course Goals</vt:lpstr>
      <vt:lpstr>PowerPoint Presentation</vt:lpstr>
      <vt:lpstr>What Do You Want To Know?</vt:lpstr>
      <vt:lpstr>What Do You Want To Know?</vt:lpstr>
      <vt:lpstr>DNA Provides a Few Options</vt:lpstr>
      <vt:lpstr>DNA Provides a Few Options</vt:lpstr>
      <vt:lpstr>DNA Provides a Few Options</vt:lpstr>
      <vt:lpstr>DNA Provides a Few Options</vt:lpstr>
      <vt:lpstr>Genome Assembly Is Possible…</vt:lpstr>
      <vt:lpstr>Genome Assembly Is Possible…</vt:lpstr>
      <vt:lpstr>Some Species Were Differentiated on Their Plasmids</vt:lpstr>
      <vt:lpstr>Some Species Were Differentiated on Their Plasmids</vt:lpstr>
      <vt:lpstr>Some Species Were Differentiated on Their Plasmids</vt:lpstr>
      <vt:lpstr>Some Species Were Differentiated on Their Plasmids</vt:lpstr>
      <vt:lpstr>Some Species Were Differentiated on Their Plasmids</vt:lpstr>
      <vt:lpstr>Some Species Were Differentiated on Their Plasmids</vt:lpstr>
      <vt:lpstr>Some Species Were Differentiated on Their Plasmids</vt:lpstr>
      <vt:lpstr>DNA Provides a Few Options</vt:lpstr>
      <vt:lpstr>DNA Provides a Few Options</vt:lpstr>
      <vt:lpstr>DNA Provides a Few Options</vt:lpstr>
      <vt:lpstr>DNA Provides a Few Options</vt:lpstr>
      <vt:lpstr>DNA Provides a Few Options</vt:lpstr>
      <vt:lpstr>DNA Provides a Few Options</vt:lpstr>
      <vt:lpstr>Ideal Target Properties</vt:lpstr>
      <vt:lpstr>Ideal Target Properties</vt:lpstr>
      <vt:lpstr>Ideal Target Properties</vt:lpstr>
      <vt:lpstr>PowerPoint Presentation</vt:lpstr>
      <vt:lpstr>16S Sequencing Challenges</vt:lpstr>
      <vt:lpstr>The True Image</vt:lpstr>
      <vt:lpstr>The Addition of Noise</vt:lpstr>
      <vt:lpstr>Blur: Loss of Detail and Noise</vt:lpstr>
      <vt:lpstr>Blur vs. Denoise</vt:lpstr>
      <vt:lpstr>If the Noise Could Be Predicted</vt:lpstr>
      <vt:lpstr>Could We Return to Something </vt:lpstr>
      <vt:lpstr>Clustering (Blurring)</vt:lpstr>
      <vt:lpstr>Clustering</vt:lpstr>
      <vt:lpstr>Clustering</vt:lpstr>
      <vt:lpstr>Clustering</vt:lpstr>
      <vt:lpstr>Operational Taxonomic Unit (OTU) Approach</vt:lpstr>
      <vt:lpstr>But…</vt:lpstr>
      <vt:lpstr>What if…</vt:lpstr>
      <vt:lpstr>We Considered Frequency…</vt:lpstr>
      <vt:lpstr>And Differences…</vt:lpstr>
      <vt:lpstr>And an Error Model for the Run…</vt:lpstr>
      <vt:lpstr>We Can Remove What Likely Is Not There…</vt:lpstr>
      <vt:lpstr>And Be More Confident In What We Keep…</vt:lpstr>
      <vt:lpstr>The Outcome Looks Like Our Clustering…</vt:lpstr>
      <vt:lpstr>Except…</vt:lpstr>
      <vt:lpstr>One OTU Can Hide Multiple Species…</vt:lpstr>
      <vt:lpstr>And We Do Not Want To Miss Them.</vt:lpstr>
      <vt:lpstr>Amplicon Sequence Variant (ASV) Approach</vt:lpstr>
      <vt:lpstr>PowerPoint Presentation</vt:lpstr>
      <vt:lpstr>Getting a Started</vt:lpstr>
      <vt:lpstr>Getting a Started</vt:lpstr>
      <vt:lpstr>Install BioConductor</vt:lpstr>
      <vt:lpstr>Install DADA2</vt:lpstr>
      <vt:lpstr>…it’s gonna take a while</vt:lpstr>
      <vt:lpstr>Set “path” to Where the Sequences Are</vt:lpstr>
      <vt:lpstr>PowerPoint Presentation</vt:lpstr>
      <vt:lpstr>Have R Find and Sort Your Sequencing Files</vt:lpstr>
      <vt:lpstr>The “Official” Method</vt:lpstr>
      <vt:lpstr>Open a New Terminal Tab/Window</vt:lpstr>
      <vt:lpstr>Open a New Terminal Tab/Window</vt:lpstr>
      <vt:lpstr>Return to Your Terminal Running R</vt:lpstr>
      <vt:lpstr>Prepare File Names For Filtered Reads</vt:lpstr>
      <vt:lpstr>More File Name Management</vt:lpstr>
      <vt:lpstr>Trim and Filter</vt:lpstr>
      <vt:lpstr>Learn Forward Errors</vt:lpstr>
      <vt:lpstr>Learn Reverse Errors</vt:lpstr>
      <vt:lpstr>Visualizing the Error Models</vt:lpstr>
      <vt:lpstr>Apply the Denoising</vt:lpstr>
      <vt:lpstr>And See How We Did</vt:lpstr>
      <vt:lpstr>Attempt to Merge Read Pairs</vt:lpstr>
      <vt:lpstr>And See How We Did</vt:lpstr>
      <vt:lpstr>PowerPoint Presentation</vt:lpstr>
      <vt:lpstr>Check Sequence Length Distribution</vt:lpstr>
      <vt:lpstr>Remove Chimeras</vt:lpstr>
      <vt:lpstr>Track Our Reads</vt:lpstr>
      <vt:lpstr>Assign Taxa</vt:lpstr>
      <vt:lpstr>Examine Taxa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Michael Weinstein</cp:lastModifiedBy>
  <cp:revision>2</cp:revision>
  <dcterms:created xsi:type="dcterms:W3CDTF">2018-11-05T22:52:06Z</dcterms:created>
  <dcterms:modified xsi:type="dcterms:W3CDTF">2020-05-20T06:36:34Z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0x01010037A4FD7CBC1FFE42B464E7DF9FAAE381</vt:lpwstr>
  </property>
</Properties>
</file>